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54"/>
  </p:notesMasterIdLst>
  <p:sldIdLst>
    <p:sldId id="256" r:id="rId40"/>
    <p:sldId id="257" r:id="rId41"/>
    <p:sldId id="258" r:id="rId42"/>
    <p:sldId id="259" r:id="rId43"/>
    <p:sldId id="260" r:id="rId44"/>
    <p:sldId id="261" r:id="rId45"/>
    <p:sldId id="262" r:id="rId46"/>
    <p:sldId id="263" r:id="rId47"/>
    <p:sldId id="264" r:id="rId48"/>
    <p:sldId id="265" r:id="rId49"/>
    <p:sldId id="266" r:id="rId50"/>
    <p:sldId id="267" r:id="rId51"/>
    <p:sldId id="268" r:id="rId52"/>
    <p:sldId id="269" r:id="rId53"/>
  </p:sldIdLst>
  <p:sldSz cx="18288000" cy="10287000"/>
  <p:notesSz cx="6858000" cy="9144000"/>
  <p:embeddedFontLst>
    <p:embeddedFont>
      <p:font typeface="PT Sans" charset="1" panose="020B0503020203020204"/>
      <p:regular r:id="rId6"/>
    </p:embeddedFont>
    <p:embeddedFont>
      <p:font typeface="PT Sans Bold" charset="1" panose="020B0703020203020204"/>
      <p:regular r:id="rId7"/>
    </p:embeddedFont>
    <p:embeddedFont>
      <p:font typeface="PT Sans Italics" charset="1" panose="020B0503020203090204"/>
      <p:regular r:id="rId8"/>
    </p:embeddedFont>
    <p:embeddedFont>
      <p:font typeface="PT Sans Bold Italics" charset="1" panose="020B0703020203090204"/>
      <p:regular r:id="rId9"/>
    </p:embeddedFont>
    <p:embeddedFont>
      <p:font typeface="Arimo" charset="1" panose="020B0604020202020204"/>
      <p:regular r:id="rId10"/>
    </p:embeddedFont>
    <p:embeddedFont>
      <p:font typeface="Arimo Bold" charset="1" panose="020B0704020202020204"/>
      <p:regular r:id="rId11"/>
    </p:embeddedFont>
    <p:embeddedFont>
      <p:font typeface="Arimo Italics" charset="1" panose="020B0604020202090204"/>
      <p:regular r:id="rId12"/>
    </p:embeddedFont>
    <p:embeddedFont>
      <p:font typeface="Arimo Bold Italics" charset="1" panose="020B0704020202090204"/>
      <p:regular r:id="rId13"/>
    </p:embeddedFont>
    <p:embeddedFont>
      <p:font typeface="Lilita One" charset="1" panose="02000000000000000000"/>
      <p:regular r:id="rId14"/>
    </p:embeddedFont>
    <p:embeddedFont>
      <p:font typeface="Verdana Pro" charset="1" panose="020B0604030504040204"/>
      <p:regular r:id="rId15"/>
    </p:embeddedFont>
    <p:embeddedFont>
      <p:font typeface="Verdana Pro Bold" charset="1" panose="020B0804030504040204"/>
      <p:regular r:id="rId16"/>
    </p:embeddedFont>
    <p:embeddedFont>
      <p:font typeface="Verdana Pro Italics" charset="1" panose="020B06040305040B0204"/>
      <p:regular r:id="rId17"/>
    </p:embeddedFont>
    <p:embeddedFont>
      <p:font typeface="Verdana Pro Bold Italics" charset="1" panose="020B08040305040B0204"/>
      <p:regular r:id="rId18"/>
    </p:embeddedFont>
    <p:embeddedFont>
      <p:font typeface="Verdana Pro Light" charset="1" panose="020B0304030504040204"/>
      <p:regular r:id="rId19"/>
    </p:embeddedFont>
    <p:embeddedFont>
      <p:font typeface="Verdana Pro Light Italics" charset="1" panose="020B03040305040B0204"/>
      <p:regular r:id="rId20"/>
    </p:embeddedFont>
    <p:embeddedFont>
      <p:font typeface="Verdana Pro Heavy" charset="1" panose="020B0A04030504040204"/>
      <p:regular r:id="rId21"/>
    </p:embeddedFont>
    <p:embeddedFont>
      <p:font typeface="Verdana Pro Heavy Italics" charset="1" panose="020B0A040305040B0204"/>
      <p:regular r:id="rId22"/>
    </p:embeddedFont>
    <p:embeddedFont>
      <p:font typeface="Arial" charset="1" panose="020B0502020202020204"/>
      <p:regular r:id="rId23"/>
    </p:embeddedFont>
    <p:embeddedFont>
      <p:font typeface="Arial Bold" charset="1" panose="020B0802020202020204"/>
      <p:regular r:id="rId24"/>
    </p:embeddedFont>
    <p:embeddedFont>
      <p:font typeface="Arial Italics" charset="1" panose="020B0502020202090204"/>
      <p:regular r:id="rId25"/>
    </p:embeddedFont>
    <p:embeddedFont>
      <p:font typeface="Arial Bold Italics" charset="1" panose="020B0802020202090204"/>
      <p:regular r:id="rId26"/>
    </p:embeddedFont>
    <p:embeddedFont>
      <p:font typeface="Canva Sans" charset="1" panose="020B0503030501040103"/>
      <p:regular r:id="rId27"/>
    </p:embeddedFont>
    <p:embeddedFont>
      <p:font typeface="Canva Sans Bold" charset="1" panose="020B0803030501040103"/>
      <p:regular r:id="rId28"/>
    </p:embeddedFont>
    <p:embeddedFont>
      <p:font typeface="Canva Sans Italics" charset="1" panose="020B0503030501040103"/>
      <p:regular r:id="rId29"/>
    </p:embeddedFont>
    <p:embeddedFont>
      <p:font typeface="Canva Sans Bold Italics" charset="1" panose="020B0803030501040103"/>
      <p:regular r:id="rId30"/>
    </p:embeddedFont>
    <p:embeddedFont>
      <p:font typeface="Canva Sans Medium" charset="1" panose="020B0603030501040103"/>
      <p:regular r:id="rId31"/>
    </p:embeddedFont>
    <p:embeddedFont>
      <p:font typeface="Canva Sans Medium Italics" charset="1" panose="020B0603030501040103"/>
      <p:regular r:id="rId32"/>
    </p:embeddedFont>
    <p:embeddedFont>
      <p:font typeface="Dosis" charset="1" panose="02010503020202060003"/>
      <p:regular r:id="rId33"/>
    </p:embeddedFont>
    <p:embeddedFont>
      <p:font typeface="Dosis Bold" charset="1" panose="02010803020202060003"/>
      <p:regular r:id="rId34"/>
    </p:embeddedFont>
    <p:embeddedFont>
      <p:font typeface="Dosis Extra-Light" charset="1" panose="02010203020202060003"/>
      <p:regular r:id="rId35"/>
    </p:embeddedFont>
    <p:embeddedFont>
      <p:font typeface="Dosis Light" charset="1" panose="02010803020202060003"/>
      <p:regular r:id="rId36"/>
    </p:embeddedFont>
    <p:embeddedFont>
      <p:font typeface="Dosis Medium" charset="1" panose="02010603020202060003"/>
      <p:regular r:id="rId37"/>
    </p:embeddedFont>
    <p:embeddedFont>
      <p:font typeface="Dosis Semi-Bold" charset="1" panose="02010703020202060003"/>
      <p:regular r:id="rId38"/>
    </p:embeddedFont>
    <p:embeddedFont>
      <p:font typeface="Dosis Ultra-Bold" charset="1" panose="02010903020202060003"/>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40" Target="slides/slide1.xml" Type="http://schemas.openxmlformats.org/officeDocument/2006/relationships/slide"/><Relationship Id="rId41" Target="slides/slide2.xml" Type="http://schemas.openxmlformats.org/officeDocument/2006/relationships/slide"/><Relationship Id="rId42" Target="slides/slide3.xml" Type="http://schemas.openxmlformats.org/officeDocument/2006/relationships/slide"/><Relationship Id="rId43" Target="slides/slide4.xml" Type="http://schemas.openxmlformats.org/officeDocument/2006/relationships/slide"/><Relationship Id="rId44" Target="slides/slide5.xml" Type="http://schemas.openxmlformats.org/officeDocument/2006/relationships/slide"/><Relationship Id="rId45" Target="slides/slide6.xml" Type="http://schemas.openxmlformats.org/officeDocument/2006/relationships/slide"/><Relationship Id="rId46" Target="slides/slide7.xml" Type="http://schemas.openxmlformats.org/officeDocument/2006/relationships/slide"/><Relationship Id="rId47" Target="slides/slide8.xml" Type="http://schemas.openxmlformats.org/officeDocument/2006/relationships/slide"/><Relationship Id="rId48" Target="slides/slide9.xml" Type="http://schemas.openxmlformats.org/officeDocument/2006/relationships/slide"/><Relationship Id="rId49" Target="slides/slide10.xml" Type="http://schemas.openxmlformats.org/officeDocument/2006/relationships/slide"/><Relationship Id="rId5" Target="tableStyles.xml" Type="http://schemas.openxmlformats.org/officeDocument/2006/relationships/tableStyles"/><Relationship Id="rId50" Target="slides/slide11.xml" Type="http://schemas.openxmlformats.org/officeDocument/2006/relationships/slide"/><Relationship Id="rId51" Target="slides/slide12.xml" Type="http://schemas.openxmlformats.org/officeDocument/2006/relationships/slide"/><Relationship Id="rId52" Target="slides/slide13.xml" Type="http://schemas.openxmlformats.org/officeDocument/2006/relationships/slide"/><Relationship Id="rId53" Target="slides/slide14.xml" Type="http://schemas.openxmlformats.org/officeDocument/2006/relationships/slide"/><Relationship Id="rId54" Target="notesMasters/notesMaster1.xml" Type="http://schemas.openxmlformats.org/officeDocument/2006/relationships/notesMaster"/><Relationship Id="rId55" Target="theme/theme2.xml" Type="http://schemas.openxmlformats.org/officeDocument/2006/relationships/theme"/><Relationship Id="rId56" Target="notesSlides/notesSlide1.xml" Type="http://schemas.openxmlformats.org/officeDocument/2006/relationships/notesSlide"/><Relationship Id="rId57" Target="notesSlides/notesSlide2.xml" Type="http://schemas.openxmlformats.org/officeDocument/2006/relationships/notesSlide"/><Relationship Id="rId58" Target="notesSlides/notesSlide3.xml" Type="http://schemas.openxmlformats.org/officeDocument/2006/relationships/notesSlide"/><Relationship Id="rId59" Target="notesSlides/notesSlide4.xml" Type="http://schemas.openxmlformats.org/officeDocument/2006/relationships/notesSlide"/><Relationship Id="rId6" Target="fonts/font6.fntdata" Type="http://schemas.openxmlformats.org/officeDocument/2006/relationships/font"/><Relationship Id="rId60" Target="notesSlides/notesSlide5.xml" Type="http://schemas.openxmlformats.org/officeDocument/2006/relationships/notesSlide"/><Relationship Id="rId61" Target="notesSlides/notesSlide6.xml" Type="http://schemas.openxmlformats.org/officeDocument/2006/relationships/notesSlide"/><Relationship Id="rId62" Target="notesSlides/notesSlide7.xml" Type="http://schemas.openxmlformats.org/officeDocument/2006/relationships/notesSlide"/><Relationship Id="rId63" Target="notesSlides/notesSlide8.xml" Type="http://schemas.openxmlformats.org/officeDocument/2006/relationships/notesSlide"/><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notesSlide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State resources, .org</a:t>
            </a:r>
          </a:p>
          <a:p>
            <a:r>
              <a:rPr lang="en-US"/>
              <a:t>•	Educational resources .edu</a:t>
            </a:r>
          </a:p>
          <a:p>
            <a:r>
              <a:rPr lang="en-US"/>
              <a:t>•	Library research</a:t>
            </a:r>
          </a:p>
          <a:p>
            <a:r>
              <a:rPr lang="en-US"/>
              <a:t>•	Scholarly articles </a:t>
            </a:r>
          </a:p>
          <a:p>
            <a:r>
              <a:rPr lang="en-US"/>
              <a:t>o	Goal less than 10 years</a:t>
            </a:r>
          </a:p>
          <a:p>
            <a:r>
              <a:rPr lang="en-US"/>
              <a:t>o	How to read</a:t>
            </a:r>
          </a:p>
          <a:p>
            <a:r>
              <a:rPr lang="en-US"/>
              <a:t>o	How to find</a:t>
            </a:r>
          </a:p>
          <a:p>
            <a:r>
              <a:rPr lang="en-US"/>
              <a:t>•	Reputable websites/articles</a:t>
            </a:r>
          </a:p>
          <a:p>
            <a:r>
              <a:rPr lang="en-US"/>
              <a:t>o	5-10 years</a:t>
            </a:r>
          </a:p>
          <a:p>
            <a:r>
              <a:rPr lang="en-US"/>
              <a:t>•	How to site materials in e-Learning</a:t>
            </a:r>
          </a:p>
          <a:p>
            <a:r>
              <a:rPr lang="en-US"/>
              <a:t>o	APA </a:t>
            </a:r>
          </a:p>
          <a:p>
            <a:r>
              <a:rPr lang="en-US"/>
              <a:t>•	Copyright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U.S. copyright law provides copyright owners with the following exclusive rights:</a:t>
            </a:r>
          </a:p>
          <a:p>
            <a:r>
              <a:rPr lang="en-US"/>
              <a:t/>
            </a:r>
          </a:p>
          <a:p>
            <a:r>
              <a:rPr lang="en-US"/>
              <a:t>Reproduce the work in copies or phonorecords.</a:t>
            </a:r>
          </a:p>
          <a:p>
            <a:r>
              <a:rPr lang="en-US"/>
              <a:t>Prepare derivative works based upon the work.</a:t>
            </a:r>
          </a:p>
          <a:p>
            <a:r>
              <a:rPr lang="en-US"/>
              <a:t>Distribute copies or phonorecords of the work to the public by sale or other transfer of ownership or by rental, lease, or lending.</a:t>
            </a:r>
          </a:p>
          <a:p>
            <a:r>
              <a:rPr lang="en-US"/>
              <a:t>Perform the work publicly if it is a literary, musical, dramatic, or choreographic work; a pantomime; or a motion picture or other audiovisual work.</a:t>
            </a:r>
          </a:p>
          <a:p>
            <a:r>
              <a:rPr lang="en-US"/>
              <a:t>Display the work publicly if it is a literary, musical, dramatic, or choreographic work; a pantomime; or a pictorial, graphic, or sculptural work. This right also applies to the individual images of a motion picture or other audiovisual work.</a:t>
            </a:r>
          </a:p>
          <a:p>
            <a:r>
              <a:rPr lang="en-US"/>
              <a:t>Perform the work publicly by means of a digital audio transmission if the work is a sound recording.</a:t>
            </a:r>
          </a:p>
          <a:p>
            <a:r>
              <a:rPr lang="en-US"/>
              <a:t>Copyright also provides the owner of copyright the right to authorize others to exercise these exclusive rights, subject to certain statutory limitations.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https://elearningindustry.com/the-future-of-elearning-emerging-technologies-and-trends-to-watch.</a:t>
            </a:r>
          </a:p>
          <a:p>
            <a:r>
              <a:rPr lang="en-US"/>
              <a:t/>
            </a:r>
          </a:p>
          <a:p>
            <a:r>
              <a:rPr lang="en-US"/>
              <a:t/>
            </a:r>
          </a:p>
          <a:p>
            <a:r>
              <a:rPr lang="en-US"/>
              <a:t>With the covid-19 outbreak, online learning came into the spotlight. The inaccessibility of traditional classrooms exposed the students to online learning and some of its demerits. Any crowd-engaging events or activities were banned to avoid spreading covid, and the lockdown forced everyone to enroll in online learning.</a:t>
            </a:r>
          </a:p>
          <a:p>
            <a:r>
              <a:rPr lang="en-US"/>
              <a:t>The Pandemic introduced us to the significant role of technology and eLearning in modern lives. It also opened the doors of technology-driven future education, and eLearning is now the only way forward.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nstructional design models and theories have different but complementary roles in education and training. Models are like blueprints. They are practical, step-by-step guides for creating learning materials. They outline stages like analysis, design, development, implementation, and evaluation. For instance, ADDIE is a popular model that helps practitioners create effective learning content. Theories, on the other hand, explain why people learn and provide insights into designing instruction. They are based on psychology, cognitive science, and behavior. For example, Andragogy focuses on the unique characteristics and motivations of adult learners. In short, models are practical tools that show how to design, while theories explain why learning works. Both are vital for instructional designers to create effective learning experiences.</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nstructional design models and theories have different but complementary roles in education and training. Models are like blueprints. They are practical, step-by-step guides for creating learning materials. They outline stages like analysis, design, development, implementation, and evaluation. For instance, ADDIE is a popular model that helps practitioners create effective learning content. Theories, on the other hand, explain why people learn and provide insights into designing instruction. They are based on psychology, cognitive science, and behavior. For example, Andragogy focuses on the unique characteristics and motivations of adult learners. In short, models are practical tools that show how to design, while theories explain why learning works. Both are vital for instructional designers to create effective learning experiences.</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All text should have a contrast ratio of at least 4.5:1** to the background.</a:t>
            </a:r>
          </a:p>
          <a:p>
            <a:r>
              <a:rPr lang="en-US"/>
              <a:t>All parts of the interface (i.e., buttons) and graphics required to understand the content should have a contrast ratio of at least 3:1 to both the background and anything touching them.</a:t>
            </a:r>
          </a:p>
          <a:p>
            <a:r>
              <a:rPr lang="en-US"/>
              <a:t>Graphics that are purely aesthetic and don’t contain text or convey meaning don’t have any contrast requirements.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All text should have a contrast ratio of at least 4.5:1** to the background.</a:t>
            </a:r>
          </a:p>
          <a:p>
            <a:r>
              <a:rPr lang="en-US"/>
              <a:t>All parts of the interface (i.e., buttons) and graphics required to understand the content should have a contrast ratio of at least 3:1 to both the background and anything touching them.</a:t>
            </a:r>
          </a:p>
          <a:p>
            <a:r>
              <a:rPr lang="en-US"/>
              <a:t>Graphics that are purely aesthetic and don’t contain text or convey meaning don’t have any contrast requirements.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All text should have a contrast ratio of at least 4.5:1** to the background.</a:t>
            </a:r>
          </a:p>
          <a:p>
            <a:r>
              <a:rPr lang="en-US"/>
              <a:t>All parts of the interface (i.e., buttons) and graphics required to understand the content should have a contrast ratio of at least 3:1 to both the background and anything touching them.</a:t>
            </a:r>
          </a:p>
          <a:p>
            <a:r>
              <a:rPr lang="en-US"/>
              <a:t>Graphics that are purely aesthetic and don’t contain text or convey meaning don’t have any contrast requirements.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11.png" Type="http://schemas.openxmlformats.org/officeDocument/2006/relationships/image"/><Relationship Id="rId4" Target="../media/image12.svg" Type="http://schemas.openxmlformats.org/officeDocument/2006/relationships/image"/><Relationship Id="rId5" Target="../media/image25.jpe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14.png" Type="http://schemas.openxmlformats.org/officeDocument/2006/relationships/image"/><Relationship Id="rId9" Target="../media/image15.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https://elearningindustry.com/top-unrealistic-expectations-at-project-discovery-phase-and-how-to-resolve-them" TargetMode="External" Type="http://schemas.openxmlformats.org/officeDocument/2006/relationships/hyperlink"/><Relationship Id="rId11" Target="https://elearningindustry.com/top-unrealistic-expectations-at-project-discovery-phase-and-how-to-resolve-them" TargetMode="External" Type="http://schemas.openxmlformats.org/officeDocument/2006/relationships/hyperlink"/><Relationship Id="rId12" Target="https://elearningindustry.com/top-unrealistic-expectations-at-project-discovery-phase-and-how-to-resolve-them" TargetMode="External" Type="http://schemas.openxmlformats.org/officeDocument/2006/relationships/hyperlink"/><Relationship Id="rId13" Target="https://elearningindustry.com/top-unrealistic-expectations-at-project-discovery-phase-and-how-to-resolve-them" TargetMode="External" Type="http://schemas.openxmlformats.org/officeDocument/2006/relationships/hyperlink"/><Relationship Id="rId14" Target="https://elearningindustry.com/top-unrealistic-expectations-at-project-discovery-phase-and-how-to-resolve-them" TargetMode="External" Type="http://schemas.openxmlformats.org/officeDocument/2006/relationships/hyperlink"/><Relationship Id="rId15" Target="../media/image31.png" Type="http://schemas.openxmlformats.org/officeDocument/2006/relationships/image"/><Relationship Id="rId16" Target="../media/image32.svg" Type="http://schemas.openxmlformats.org/officeDocument/2006/relationships/image"/><Relationship Id="rId17" Target="../media/image33.png" Type="http://schemas.openxmlformats.org/officeDocument/2006/relationships/image"/><Relationship Id="rId18" Target="../media/image34.svg" Type="http://schemas.openxmlformats.org/officeDocument/2006/relationships/image"/><Relationship Id="rId19" Target="../media/image35.png" Type="http://schemas.openxmlformats.org/officeDocument/2006/relationships/image"/><Relationship Id="rId2" Target="../media/image5.png" Type="http://schemas.openxmlformats.org/officeDocument/2006/relationships/image"/><Relationship Id="rId20" Target="../media/image36.svg" Type="http://schemas.openxmlformats.org/officeDocument/2006/relationships/image"/><Relationship Id="rId21" Target="https://www.youtube.com/watch?v=e1eadufA9l8" TargetMode="External" Type="http://schemas.openxmlformats.org/officeDocument/2006/relationships/hyperlink"/><Relationship Id="rId22" Target="https://www.youtube.com/watch?v=e1eadufA9l8" TargetMode="External" Type="http://schemas.openxmlformats.org/officeDocument/2006/relationships/hyperlink"/><Relationship Id="rId23" Target="https://www.youtube.com/watch?v=e1eadufA9l8" TargetMode="External" Type="http://schemas.openxmlformats.org/officeDocument/2006/relationships/hyperlink"/><Relationship Id="rId24" Target="https://www.youtube.com/watch?v=e1eadufA9l8" TargetMode="External" Type="http://schemas.openxmlformats.org/officeDocument/2006/relationships/hyperlink"/><Relationship Id="rId3" Target="../media/image6.svg" Type="http://schemas.openxmlformats.org/officeDocument/2006/relationships/image"/><Relationship Id="rId4" Target="../media/image26.jpeg" Type="http://schemas.openxmlformats.org/officeDocument/2006/relationships/image"/><Relationship Id="rId5" Target="../media/image27.png" Type="http://schemas.openxmlformats.org/officeDocument/2006/relationships/image"/><Relationship Id="rId6" Target="../media/image28.svg" Type="http://schemas.openxmlformats.org/officeDocument/2006/relationships/image"/><Relationship Id="rId7" Target="../media/image29.png" Type="http://schemas.openxmlformats.org/officeDocument/2006/relationships/image"/><Relationship Id="rId8" Target="../media/image30.svg" Type="http://schemas.openxmlformats.org/officeDocument/2006/relationships/image"/><Relationship Id="rId9" Target="https://elearningindustry.com/top-unrealistic-expectations-at-project-discovery-phase-and-how-to-resolve-them" TargetMode="External" Type="http://schemas.openxmlformats.org/officeDocument/2006/relationships/hyperlink"/></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1.svg" Type="http://schemas.openxmlformats.org/officeDocument/2006/relationships/image"/><Relationship Id="rId11" Target="https://silktide.com/free-accessibility-scan/%EF%82%A7Pic%20a%20.org,.gov,%20.edu,%20carewell%20or%20state%20website%20and%20go%20through%20the%20accessibility" TargetMode="External" Type="http://schemas.openxmlformats.org/officeDocument/2006/relationships/hyperlink"/><Relationship Id="rId12" Target="https://silktide.com/free-accessibility-scan/%EF%82%A7Pic%20a%20.org,.gov,%20.edu,%20carewell%20or%20state%20website%20and%20go%20through%20the%20accessibility" TargetMode="External" Type="http://schemas.openxmlformats.org/officeDocument/2006/relationships/hyperlink"/><Relationship Id="rId13" Target="https://www.editpad.org/tool/readability-checker" TargetMode="External" Type="http://schemas.openxmlformats.org/officeDocument/2006/relationships/hyperlink"/><Relationship Id="rId2" Target="../media/image37.png" Type="http://schemas.openxmlformats.org/officeDocument/2006/relationships/image"/><Relationship Id="rId3" Target="../media/image38.svg" Type="http://schemas.openxmlformats.org/officeDocument/2006/relationships/image"/><Relationship Id="rId4" Target="../media/image39.jpe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27.png" Type="http://schemas.openxmlformats.org/officeDocument/2006/relationships/image"/><Relationship Id="rId8" Target="../media/image28.svg" Type="http://schemas.openxmlformats.org/officeDocument/2006/relationships/image"/><Relationship Id="rId9" Target="../media/image40.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png" Type="http://schemas.openxmlformats.org/officeDocument/2006/relationships/image"/><Relationship Id="rId3" Target="../media/image38.svg" Type="http://schemas.openxmlformats.org/officeDocument/2006/relationships/image"/><Relationship Id="rId4" Target="../media/image42.jpe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 Id="rId5" Target="../media/image7.png" Type="http://schemas.openxmlformats.org/officeDocument/2006/relationships/image"/><Relationship Id="rId6" Target="../media/image8.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5.png" Type="http://schemas.openxmlformats.org/officeDocument/2006/relationships/image"/><Relationship Id="rId4" Target="../media/image6.svg" Type="http://schemas.openxmlformats.org/officeDocument/2006/relationships/image"/><Relationship Id="rId5" Target="../media/image9.png" Type="http://schemas.openxmlformats.org/officeDocument/2006/relationships/image"/><Relationship Id="rId6" Target="../media/image10.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11.png" Type="http://schemas.openxmlformats.org/officeDocument/2006/relationships/image"/><Relationship Id="rId4" Target="../media/image12.svg" Type="http://schemas.openxmlformats.org/officeDocument/2006/relationships/image"/><Relationship Id="rId5" Target="../media/image13.jpe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14.png" Type="http://schemas.openxmlformats.org/officeDocument/2006/relationships/image"/><Relationship Id="rId9" Target="../media/image15.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16.png" Type="http://schemas.openxmlformats.org/officeDocument/2006/relationships/image"/><Relationship Id="rId4" Target="../media/image17.svg" Type="http://schemas.openxmlformats.org/officeDocument/2006/relationships/image"/><Relationship Id="rId5" Target="../media/image18.jpe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19.png" Type="http://schemas.openxmlformats.org/officeDocument/2006/relationships/image"/><Relationship Id="rId9" Target="../media/image20.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11.png" Type="http://schemas.openxmlformats.org/officeDocument/2006/relationships/image"/><Relationship Id="rId4" Target="../media/image12.svg" Type="http://schemas.openxmlformats.org/officeDocument/2006/relationships/image"/><Relationship Id="rId5" Target="../media/image21.jpe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14.png" Type="http://schemas.openxmlformats.org/officeDocument/2006/relationships/image"/><Relationship Id="rId9" Target="../media/image15.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11.png" Type="http://schemas.openxmlformats.org/officeDocument/2006/relationships/image"/><Relationship Id="rId4" Target="../media/image12.svg" Type="http://schemas.openxmlformats.org/officeDocument/2006/relationships/image"/><Relationship Id="rId5" Target="../media/image22.jpe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14.png" Type="http://schemas.openxmlformats.org/officeDocument/2006/relationships/image"/><Relationship Id="rId9" Target="../media/image15.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https://coolors.co/contrast-checker/112a46-acc8e5" TargetMode="External" Type="http://schemas.openxmlformats.org/officeDocument/2006/relationships/hyperlink"/><Relationship Id="rId2" Target="../notesSlides/notesSlide6.xml" Type="http://schemas.openxmlformats.org/officeDocument/2006/relationships/notesSlide"/><Relationship Id="rId3" Target="../media/image11.png" Type="http://schemas.openxmlformats.org/officeDocument/2006/relationships/image"/><Relationship Id="rId4" Target="../media/image12.svg" Type="http://schemas.openxmlformats.org/officeDocument/2006/relationships/image"/><Relationship Id="rId5" Target="../media/image23.jpe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14.png" Type="http://schemas.openxmlformats.org/officeDocument/2006/relationships/image"/><Relationship Id="rId9" Target="../media/image15.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11.png" Type="http://schemas.openxmlformats.org/officeDocument/2006/relationships/image"/><Relationship Id="rId4" Target="../media/image12.svg" Type="http://schemas.openxmlformats.org/officeDocument/2006/relationships/image"/><Relationship Id="rId5" Target="../media/image24.jpe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14.png" Type="http://schemas.openxmlformats.org/officeDocument/2006/relationships/image"/><Relationship Id="rId9" Target="../media/image15.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8666" r="0" b="0"/>
            </a:stretch>
          </a:blipFill>
        </p:spPr>
      </p:sp>
      <p:sp>
        <p:nvSpPr>
          <p:cNvPr name="Freeform 3" id="3"/>
          <p:cNvSpPr/>
          <p:nvPr/>
        </p:nvSpPr>
        <p:spPr>
          <a:xfrm flipH="false" flipV="false" rot="0">
            <a:off x="6576957" y="-1504115"/>
            <a:ext cx="17363364" cy="12631847"/>
          </a:xfrm>
          <a:custGeom>
            <a:avLst/>
            <a:gdLst/>
            <a:ahLst/>
            <a:cxnLst/>
            <a:rect r="r" b="b" t="t" l="l"/>
            <a:pathLst>
              <a:path h="12631847" w="17363364">
                <a:moveTo>
                  <a:pt x="0" y="0"/>
                </a:moveTo>
                <a:lnTo>
                  <a:pt x="17363364" y="0"/>
                </a:lnTo>
                <a:lnTo>
                  <a:pt x="17363364" y="12631848"/>
                </a:lnTo>
                <a:lnTo>
                  <a:pt x="0" y="1263184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9377795" y="3069440"/>
            <a:ext cx="8390087" cy="3541887"/>
          </a:xfrm>
          <a:prstGeom prst="rect">
            <a:avLst/>
          </a:prstGeom>
        </p:spPr>
        <p:txBody>
          <a:bodyPr anchor="t" rtlCol="false" tIns="0" lIns="0" bIns="0" rIns="0">
            <a:spAutoFit/>
          </a:bodyPr>
          <a:lstStyle/>
          <a:p>
            <a:pPr algn="r">
              <a:lnSpc>
                <a:spcPts val="9294"/>
              </a:lnSpc>
            </a:pPr>
            <a:r>
              <a:rPr lang="en-US" sz="8298">
                <a:solidFill>
                  <a:srgbClr val="FFFFFF"/>
                </a:solidFill>
                <a:latin typeface="Lilita One"/>
              </a:rPr>
              <a:t>ID COHORT 2024</a:t>
            </a:r>
          </a:p>
          <a:p>
            <a:pPr algn="r">
              <a:lnSpc>
                <a:spcPts val="9294"/>
              </a:lnSpc>
            </a:pPr>
          </a:p>
          <a:p>
            <a:pPr algn="ctr">
              <a:lnSpc>
                <a:spcPts val="9294"/>
              </a:lnSpc>
            </a:pPr>
            <a:r>
              <a:rPr lang="en-US" sz="8298">
                <a:solidFill>
                  <a:srgbClr val="FFFFFF"/>
                </a:solidFill>
                <a:latin typeface="Lilita One"/>
              </a:rPr>
              <a:t>WEEK 4</a:t>
            </a:r>
          </a:p>
        </p:txBody>
      </p:sp>
      <p:sp>
        <p:nvSpPr>
          <p:cNvPr name="TextBox 5" id="5"/>
          <p:cNvSpPr txBox="true"/>
          <p:nvPr/>
        </p:nvSpPr>
        <p:spPr>
          <a:xfrm rot="0">
            <a:off x="13339043" y="9637478"/>
            <a:ext cx="4744066" cy="403856"/>
          </a:xfrm>
          <a:prstGeom prst="rect">
            <a:avLst/>
          </a:prstGeom>
        </p:spPr>
        <p:txBody>
          <a:bodyPr anchor="t" rtlCol="false" tIns="0" lIns="0" bIns="0" rIns="0">
            <a:spAutoFit/>
          </a:bodyPr>
          <a:lstStyle/>
          <a:p>
            <a:pPr algn="r">
              <a:lnSpc>
                <a:spcPts val="2940"/>
              </a:lnSpc>
            </a:pPr>
            <a:r>
              <a:rPr lang="en-US" sz="2100">
                <a:solidFill>
                  <a:srgbClr val="FFFFFF"/>
                </a:solidFill>
                <a:latin typeface="Arial"/>
              </a:rPr>
              <a:t>Sr Instructional Designer</a:t>
            </a:r>
          </a:p>
        </p:txBody>
      </p:sp>
      <p:sp>
        <p:nvSpPr>
          <p:cNvPr name="TextBox 6" id="6"/>
          <p:cNvSpPr txBox="true"/>
          <p:nvPr/>
        </p:nvSpPr>
        <p:spPr>
          <a:xfrm rot="0">
            <a:off x="15049317" y="9144000"/>
            <a:ext cx="3033793" cy="530563"/>
          </a:xfrm>
          <a:prstGeom prst="rect">
            <a:avLst/>
          </a:prstGeom>
        </p:spPr>
        <p:txBody>
          <a:bodyPr anchor="t" rtlCol="false" tIns="0" lIns="0" bIns="0" rIns="0">
            <a:spAutoFit/>
          </a:bodyPr>
          <a:lstStyle/>
          <a:p>
            <a:pPr algn="r">
              <a:lnSpc>
                <a:spcPts val="3831"/>
              </a:lnSpc>
            </a:pPr>
            <a:r>
              <a:rPr lang="en-US" sz="2736">
                <a:solidFill>
                  <a:srgbClr val="FFFFFF"/>
                </a:solidFill>
                <a:latin typeface="Arial"/>
              </a:rPr>
              <a:t>Megan Todd</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269836" y="3650229"/>
            <a:ext cx="11979323" cy="8712235"/>
          </a:xfrm>
          <a:custGeom>
            <a:avLst/>
            <a:gdLst/>
            <a:ahLst/>
            <a:cxnLst/>
            <a:rect r="r" b="b" t="t" l="l"/>
            <a:pathLst>
              <a:path h="8712235" w="11979323">
                <a:moveTo>
                  <a:pt x="0" y="0"/>
                </a:moveTo>
                <a:lnTo>
                  <a:pt x="11979323" y="0"/>
                </a:lnTo>
                <a:lnTo>
                  <a:pt x="11979323" y="8712235"/>
                </a:lnTo>
                <a:lnTo>
                  <a:pt x="0" y="871223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 id="3"/>
          <p:cNvGrpSpPr/>
          <p:nvPr/>
        </p:nvGrpSpPr>
        <p:grpSpPr>
          <a:xfrm rot="0">
            <a:off x="6749635" y="-623792"/>
            <a:ext cx="14308229" cy="9209213"/>
            <a:chOff x="0" y="0"/>
            <a:chExt cx="5513070" cy="3548380"/>
          </a:xfrm>
        </p:grpSpPr>
        <p:sp>
          <p:nvSpPr>
            <p:cNvPr name="Freeform 4" id="4"/>
            <p:cNvSpPr/>
            <p:nvPr/>
          </p:nvSpPr>
          <p:spPr>
            <a:xfrm flipH="false" flipV="false" rot="0">
              <a:off x="-2540" y="-15240"/>
              <a:ext cx="5515610" cy="3563620"/>
            </a:xfrm>
            <a:custGeom>
              <a:avLst/>
              <a:gdLst/>
              <a:ahLst/>
              <a:cxnLst/>
              <a:rect r="r" b="b" t="t" l="l"/>
              <a:pathLst>
                <a:path h="3563620" w="551561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0"/>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a:blip r:embed="rId5"/>
              <a:stretch>
                <a:fillRect l="0" t="-1775" r="0" b="-1775"/>
              </a:stretch>
            </a:blipFill>
          </p:spPr>
        </p:sp>
      </p:grpSp>
      <p:sp>
        <p:nvSpPr>
          <p:cNvPr name="Freeform 5" id="5"/>
          <p:cNvSpPr/>
          <p:nvPr/>
        </p:nvSpPr>
        <p:spPr>
          <a:xfrm flipH="false" flipV="false" rot="0">
            <a:off x="1685014" y="2054639"/>
            <a:ext cx="5064621" cy="1142072"/>
          </a:xfrm>
          <a:custGeom>
            <a:avLst/>
            <a:gdLst/>
            <a:ahLst/>
            <a:cxnLst/>
            <a:rect r="r" b="b" t="t" l="l"/>
            <a:pathLst>
              <a:path h="1142072" w="5064621">
                <a:moveTo>
                  <a:pt x="0" y="0"/>
                </a:moveTo>
                <a:lnTo>
                  <a:pt x="5064621" y="0"/>
                </a:lnTo>
                <a:lnTo>
                  <a:pt x="5064621" y="1142072"/>
                </a:lnTo>
                <a:lnTo>
                  <a:pt x="0" y="114207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428106" y="2206554"/>
            <a:ext cx="6564140" cy="870571"/>
          </a:xfrm>
          <a:prstGeom prst="rect">
            <a:avLst/>
          </a:prstGeom>
        </p:spPr>
        <p:txBody>
          <a:bodyPr anchor="t" rtlCol="false" tIns="0" lIns="0" bIns="0" rIns="0">
            <a:spAutoFit/>
          </a:bodyPr>
          <a:lstStyle/>
          <a:p>
            <a:pPr>
              <a:lnSpc>
                <a:spcPts val="6718"/>
              </a:lnSpc>
            </a:pPr>
            <a:r>
              <a:rPr lang="en-US" sz="5998">
                <a:solidFill>
                  <a:srgbClr val="000000"/>
                </a:solidFill>
                <a:latin typeface="Lilita One"/>
              </a:rPr>
              <a:t>ALT TEXT</a:t>
            </a:r>
          </a:p>
        </p:txBody>
      </p:sp>
      <p:sp>
        <p:nvSpPr>
          <p:cNvPr name="Freeform 7" id="7"/>
          <p:cNvSpPr/>
          <p:nvPr/>
        </p:nvSpPr>
        <p:spPr>
          <a:xfrm flipH="false" flipV="false" rot="0">
            <a:off x="6153756" y="3924959"/>
            <a:ext cx="595880" cy="661170"/>
          </a:xfrm>
          <a:custGeom>
            <a:avLst/>
            <a:gdLst/>
            <a:ahLst/>
            <a:cxnLst/>
            <a:rect r="r" b="b" t="t" l="l"/>
            <a:pathLst>
              <a:path h="661170" w="595880">
                <a:moveTo>
                  <a:pt x="0" y="0"/>
                </a:moveTo>
                <a:lnTo>
                  <a:pt x="595879" y="0"/>
                </a:lnTo>
                <a:lnTo>
                  <a:pt x="595879" y="661171"/>
                </a:lnTo>
                <a:lnTo>
                  <a:pt x="0" y="66117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8" id="8"/>
          <p:cNvSpPr txBox="true"/>
          <p:nvPr/>
        </p:nvSpPr>
        <p:spPr>
          <a:xfrm rot="0">
            <a:off x="1868264" y="5086350"/>
            <a:ext cx="5228439" cy="1526540"/>
          </a:xfrm>
          <a:prstGeom prst="rect">
            <a:avLst/>
          </a:prstGeom>
        </p:spPr>
        <p:txBody>
          <a:bodyPr anchor="t" rtlCol="false" tIns="0" lIns="0" bIns="0" rIns="0">
            <a:spAutoFit/>
          </a:bodyPr>
          <a:lstStyle/>
          <a:p>
            <a:pPr marL="626109" indent="-313054" lvl="1">
              <a:lnSpc>
                <a:spcPts val="4059"/>
              </a:lnSpc>
              <a:buFont typeface="Arial"/>
              <a:buChar char="•"/>
            </a:pPr>
            <a:r>
              <a:rPr lang="en-US" sz="2899">
                <a:solidFill>
                  <a:srgbClr val="000000"/>
                </a:solidFill>
                <a:latin typeface="PT Sans"/>
              </a:rPr>
              <a:t>Visually impaired</a:t>
            </a:r>
          </a:p>
          <a:p>
            <a:pPr marL="626109" indent="-313054" lvl="1">
              <a:lnSpc>
                <a:spcPts val="4059"/>
              </a:lnSpc>
              <a:buFont typeface="Arial"/>
              <a:buChar char="•"/>
            </a:pPr>
            <a:r>
              <a:rPr lang="en-US" sz="2899">
                <a:solidFill>
                  <a:srgbClr val="000000"/>
                </a:solidFill>
                <a:latin typeface="PT Sans"/>
              </a:rPr>
              <a:t>Hidden text embedded in image</a:t>
            </a:r>
          </a:p>
        </p:txBody>
      </p:sp>
      <p:sp>
        <p:nvSpPr>
          <p:cNvPr name="TextBox 9" id="9"/>
          <p:cNvSpPr txBox="true"/>
          <p:nvPr/>
        </p:nvSpPr>
        <p:spPr>
          <a:xfrm rot="0">
            <a:off x="1685014" y="4279107"/>
            <a:ext cx="4766681" cy="547371"/>
          </a:xfrm>
          <a:prstGeom prst="rect">
            <a:avLst/>
          </a:prstGeom>
        </p:spPr>
        <p:txBody>
          <a:bodyPr anchor="t" rtlCol="false" tIns="0" lIns="0" bIns="0" rIns="0">
            <a:spAutoFit/>
          </a:bodyPr>
          <a:lstStyle/>
          <a:p>
            <a:pPr>
              <a:lnSpc>
                <a:spcPts val="4479"/>
              </a:lnSpc>
            </a:pPr>
            <a:r>
              <a:rPr lang="en-US" sz="3199">
                <a:solidFill>
                  <a:srgbClr val="8A664C"/>
                </a:solidFill>
                <a:latin typeface="Lilita One Bold"/>
              </a:rPr>
              <a:t>DESCRIPTOR OF IMAGE</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1538373" y="532204"/>
            <a:ext cx="4166405" cy="939524"/>
          </a:xfrm>
          <a:custGeom>
            <a:avLst/>
            <a:gdLst/>
            <a:ahLst/>
            <a:cxnLst/>
            <a:rect r="r" b="b" t="t" l="l"/>
            <a:pathLst>
              <a:path h="939524" w="4166405">
                <a:moveTo>
                  <a:pt x="0" y="0"/>
                </a:moveTo>
                <a:lnTo>
                  <a:pt x="4166405" y="0"/>
                </a:lnTo>
                <a:lnTo>
                  <a:pt x="4166405" y="939525"/>
                </a:lnTo>
                <a:lnTo>
                  <a:pt x="0" y="93952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602955" y="-1373343"/>
            <a:ext cx="11708173" cy="7535737"/>
            <a:chOff x="0" y="0"/>
            <a:chExt cx="5513070" cy="3548380"/>
          </a:xfrm>
        </p:grpSpPr>
        <p:sp>
          <p:nvSpPr>
            <p:cNvPr name="Freeform 4" id="4"/>
            <p:cNvSpPr/>
            <p:nvPr/>
          </p:nvSpPr>
          <p:spPr>
            <a:xfrm flipH="false" flipV="false" rot="0">
              <a:off x="-2540" y="-15240"/>
              <a:ext cx="5515610" cy="3563620"/>
            </a:xfrm>
            <a:custGeom>
              <a:avLst/>
              <a:gdLst/>
              <a:ahLst/>
              <a:cxnLst/>
              <a:rect r="r" b="b" t="t" l="l"/>
              <a:pathLst>
                <a:path h="3563620" w="551561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0"/>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a:blip r:embed="rId4"/>
              <a:stretch>
                <a:fillRect l="0" t="-1775" r="0" b="-1775"/>
              </a:stretch>
            </a:blipFill>
          </p:spPr>
        </p:sp>
      </p:grpSp>
      <p:sp>
        <p:nvSpPr>
          <p:cNvPr name="Freeform 5" id="5"/>
          <p:cNvSpPr/>
          <p:nvPr/>
        </p:nvSpPr>
        <p:spPr>
          <a:xfrm flipH="false" flipV="false" rot="0">
            <a:off x="9144000" y="1736301"/>
            <a:ext cx="1584898" cy="1569049"/>
          </a:xfrm>
          <a:custGeom>
            <a:avLst/>
            <a:gdLst/>
            <a:ahLst/>
            <a:cxnLst/>
            <a:rect r="r" b="b" t="t" l="l"/>
            <a:pathLst>
              <a:path h="1569049" w="1584898">
                <a:moveTo>
                  <a:pt x="0" y="0"/>
                </a:moveTo>
                <a:lnTo>
                  <a:pt x="1584898" y="0"/>
                </a:lnTo>
                <a:lnTo>
                  <a:pt x="1584898" y="1569049"/>
                </a:lnTo>
                <a:lnTo>
                  <a:pt x="0" y="156904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3487416" y="7930040"/>
            <a:ext cx="292629" cy="1087471"/>
          </a:xfrm>
          <a:custGeom>
            <a:avLst/>
            <a:gdLst/>
            <a:ahLst/>
            <a:cxnLst/>
            <a:rect r="r" b="b" t="t" l="l"/>
            <a:pathLst>
              <a:path h="1087471" w="292629">
                <a:moveTo>
                  <a:pt x="0" y="0"/>
                </a:moveTo>
                <a:lnTo>
                  <a:pt x="292629" y="0"/>
                </a:lnTo>
                <a:lnTo>
                  <a:pt x="292629" y="1087471"/>
                </a:lnTo>
                <a:lnTo>
                  <a:pt x="0" y="108747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7" id="7"/>
          <p:cNvSpPr txBox="true"/>
          <p:nvPr/>
        </p:nvSpPr>
        <p:spPr>
          <a:xfrm rot="0">
            <a:off x="11195623" y="2346901"/>
            <a:ext cx="6904413" cy="5015865"/>
          </a:xfrm>
          <a:prstGeom prst="rect">
            <a:avLst/>
          </a:prstGeom>
        </p:spPr>
        <p:txBody>
          <a:bodyPr anchor="t" rtlCol="false" tIns="0" lIns="0" bIns="0" rIns="0">
            <a:spAutoFit/>
          </a:bodyPr>
          <a:lstStyle/>
          <a:p>
            <a:pPr marL="518162" indent="-259081" lvl="1">
              <a:lnSpc>
                <a:spcPts val="3360"/>
              </a:lnSpc>
              <a:buFont typeface="Arial"/>
              <a:buChar char="•"/>
            </a:pPr>
            <a:r>
              <a:rPr lang="en-US" sz="2400" u="sng">
                <a:solidFill>
                  <a:srgbClr val="000000"/>
                </a:solidFill>
                <a:latin typeface="PT Sans"/>
                <a:hlinkClick r:id="rId9" tooltip="https://elearningindustry.com/top-unrealistic-expectations-at-project-discovery-phase-and-how-to-resolve-them"/>
              </a:rPr>
              <a:t>Free Image Sources.pdf</a:t>
            </a:r>
          </a:p>
          <a:p>
            <a:pPr marL="518162" indent="-259081" lvl="1">
              <a:lnSpc>
                <a:spcPts val="3360"/>
              </a:lnSpc>
              <a:buFont typeface="Arial"/>
              <a:buChar char="•"/>
            </a:pPr>
            <a:r>
              <a:rPr lang="en-US" sz="2400" u="sng">
                <a:solidFill>
                  <a:srgbClr val="000000"/>
                </a:solidFill>
                <a:latin typeface="PT Sans"/>
                <a:hlinkClick r:id="rId10" tooltip="https://elearningindustry.com/top-unrealistic-expectations-at-project-discovery-phase-and-how-to-resolve-them"/>
              </a:rPr>
              <a:t>https://er.educause.edu/articles/2022/3/inclusive-addie-initial-considerations-for-dei-pedagogy</a:t>
            </a:r>
          </a:p>
          <a:p>
            <a:pPr marL="518162" indent="-259081" lvl="1">
              <a:lnSpc>
                <a:spcPts val="3360"/>
              </a:lnSpc>
              <a:buFont typeface="Arial"/>
              <a:buChar char="•"/>
            </a:pPr>
            <a:r>
              <a:rPr lang="en-US" sz="2400" u="sng">
                <a:solidFill>
                  <a:srgbClr val="000000"/>
                </a:solidFill>
                <a:latin typeface="PT Sans"/>
                <a:hlinkClick r:id="rId11" tooltip="https://elearningindustry.com/top-unrealistic-expectations-at-project-discovery-phase-and-how-to-resolve-them"/>
              </a:rPr>
              <a:t>https://elearningindustry.com/making-learning-inclusive-a-quick-reference-guide-on-accessibility-standards</a:t>
            </a:r>
          </a:p>
          <a:p>
            <a:pPr marL="518162" indent="-259081" lvl="1">
              <a:lnSpc>
                <a:spcPts val="3360"/>
              </a:lnSpc>
              <a:buFont typeface="Arial"/>
              <a:buChar char="•"/>
            </a:pPr>
            <a:r>
              <a:rPr lang="en-US" sz="2400" u="sng">
                <a:solidFill>
                  <a:srgbClr val="000000"/>
                </a:solidFill>
                <a:latin typeface="PT Sans"/>
                <a:hlinkClick r:id="rId12" tooltip="https://elearningindustry.com/top-unrealistic-expectations-at-project-discovery-phase-and-how-to-resolve-them"/>
              </a:rPr>
              <a:t>https://community.articulate.com/articles/understanding-wcag-a-quickstart-guide-for-e-learning-developers</a:t>
            </a:r>
          </a:p>
          <a:p>
            <a:pPr marL="518162" indent="-259081" lvl="1">
              <a:lnSpc>
                <a:spcPts val="3360"/>
              </a:lnSpc>
              <a:buFont typeface="Arial"/>
              <a:buChar char="•"/>
            </a:pPr>
            <a:r>
              <a:rPr lang="en-US" sz="2400" u="sng">
                <a:solidFill>
                  <a:srgbClr val="000000"/>
                </a:solidFill>
                <a:latin typeface="PT Sans"/>
                <a:hlinkClick r:id="rId13" tooltip="https://elearningindustry.com/top-unrealistic-expectations-at-project-discovery-phase-and-how-to-resolve-them"/>
              </a:rPr>
              <a:t>https://accessibility.huit.harvard.edu/describe-content-images</a:t>
            </a:r>
          </a:p>
          <a:p>
            <a:pPr marL="518162" indent="-259081" lvl="1">
              <a:lnSpc>
                <a:spcPts val="3360"/>
              </a:lnSpc>
              <a:buFont typeface="Arial"/>
              <a:buChar char="•"/>
            </a:pPr>
            <a:r>
              <a:rPr lang="en-US" sz="2400" u="sng">
                <a:solidFill>
                  <a:srgbClr val="000000"/>
                </a:solidFill>
                <a:latin typeface="PT Sans"/>
                <a:hlinkClick r:id="rId14" tooltip="https://elearningindustry.com/top-unrealistic-expectations-at-project-discovery-phase-and-how-to-resolve-them"/>
              </a:rPr>
              <a:t>https://www.w3.org/WAI/media/av/captions/</a:t>
            </a:r>
          </a:p>
        </p:txBody>
      </p:sp>
      <p:sp>
        <p:nvSpPr>
          <p:cNvPr name="Freeform 8" id="8"/>
          <p:cNvSpPr/>
          <p:nvPr/>
        </p:nvSpPr>
        <p:spPr>
          <a:xfrm flipH="false" flipV="false" rot="0">
            <a:off x="416329" y="5774917"/>
            <a:ext cx="1584898" cy="1569049"/>
          </a:xfrm>
          <a:custGeom>
            <a:avLst/>
            <a:gdLst/>
            <a:ahLst/>
            <a:cxnLst/>
            <a:rect r="r" b="b" t="t" l="l"/>
            <a:pathLst>
              <a:path h="1569049" w="1584898">
                <a:moveTo>
                  <a:pt x="0" y="0"/>
                </a:moveTo>
                <a:lnTo>
                  <a:pt x="1584898" y="0"/>
                </a:lnTo>
                <a:lnTo>
                  <a:pt x="1584898" y="1569049"/>
                </a:lnTo>
                <a:lnTo>
                  <a:pt x="0" y="156904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0">
            <a:off x="3487416" y="7753979"/>
            <a:ext cx="292629" cy="1087471"/>
          </a:xfrm>
          <a:custGeom>
            <a:avLst/>
            <a:gdLst/>
            <a:ahLst/>
            <a:cxnLst/>
            <a:rect r="r" b="b" t="t" l="l"/>
            <a:pathLst>
              <a:path h="1087471" w="292629">
                <a:moveTo>
                  <a:pt x="0" y="0"/>
                </a:moveTo>
                <a:lnTo>
                  <a:pt x="292629" y="0"/>
                </a:lnTo>
                <a:lnTo>
                  <a:pt x="292629" y="1087470"/>
                </a:lnTo>
                <a:lnTo>
                  <a:pt x="0" y="108747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0" id="10"/>
          <p:cNvSpPr/>
          <p:nvPr/>
        </p:nvSpPr>
        <p:spPr>
          <a:xfrm flipH="false" flipV="false" rot="0">
            <a:off x="4512604" y="5739969"/>
            <a:ext cx="1584898" cy="1569049"/>
          </a:xfrm>
          <a:custGeom>
            <a:avLst/>
            <a:gdLst/>
            <a:ahLst/>
            <a:cxnLst/>
            <a:rect r="r" b="b" t="t" l="l"/>
            <a:pathLst>
              <a:path h="1569049" w="1584898">
                <a:moveTo>
                  <a:pt x="0" y="0"/>
                </a:moveTo>
                <a:lnTo>
                  <a:pt x="1584898" y="0"/>
                </a:lnTo>
                <a:lnTo>
                  <a:pt x="1584898" y="1569049"/>
                </a:lnTo>
                <a:lnTo>
                  <a:pt x="0" y="156904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1" id="11"/>
          <p:cNvSpPr/>
          <p:nvPr/>
        </p:nvSpPr>
        <p:spPr>
          <a:xfrm flipH="false" flipV="false" rot="0">
            <a:off x="567377" y="6092629"/>
            <a:ext cx="1282802" cy="933626"/>
          </a:xfrm>
          <a:custGeom>
            <a:avLst/>
            <a:gdLst/>
            <a:ahLst/>
            <a:cxnLst/>
            <a:rect r="r" b="b" t="t" l="l"/>
            <a:pathLst>
              <a:path h="933626" w="1282802">
                <a:moveTo>
                  <a:pt x="0" y="0"/>
                </a:moveTo>
                <a:lnTo>
                  <a:pt x="1282802" y="0"/>
                </a:lnTo>
                <a:lnTo>
                  <a:pt x="1282802" y="933626"/>
                </a:lnTo>
                <a:lnTo>
                  <a:pt x="0" y="933626"/>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2" id="12"/>
          <p:cNvSpPr/>
          <p:nvPr/>
        </p:nvSpPr>
        <p:spPr>
          <a:xfrm flipH="false" flipV="false" rot="0">
            <a:off x="9300705" y="1867597"/>
            <a:ext cx="1271487" cy="1271487"/>
          </a:xfrm>
          <a:custGeom>
            <a:avLst/>
            <a:gdLst/>
            <a:ahLst/>
            <a:cxnLst/>
            <a:rect r="r" b="b" t="t" l="l"/>
            <a:pathLst>
              <a:path h="1271487" w="1271487">
                <a:moveTo>
                  <a:pt x="0" y="0"/>
                </a:moveTo>
                <a:lnTo>
                  <a:pt x="1271488" y="0"/>
                </a:lnTo>
                <a:lnTo>
                  <a:pt x="1271488" y="1271487"/>
                </a:lnTo>
                <a:lnTo>
                  <a:pt x="0" y="1271487"/>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13" id="13"/>
          <p:cNvSpPr/>
          <p:nvPr/>
        </p:nvSpPr>
        <p:spPr>
          <a:xfrm flipH="false" flipV="false" rot="0">
            <a:off x="4788105" y="5950304"/>
            <a:ext cx="1033896" cy="1033896"/>
          </a:xfrm>
          <a:custGeom>
            <a:avLst/>
            <a:gdLst/>
            <a:ahLst/>
            <a:cxnLst/>
            <a:rect r="r" b="b" t="t" l="l"/>
            <a:pathLst>
              <a:path h="1033896" w="1033896">
                <a:moveTo>
                  <a:pt x="0" y="0"/>
                </a:moveTo>
                <a:lnTo>
                  <a:pt x="1033896" y="0"/>
                </a:lnTo>
                <a:lnTo>
                  <a:pt x="1033896" y="1033897"/>
                </a:lnTo>
                <a:lnTo>
                  <a:pt x="0" y="1033897"/>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TextBox 14" id="14"/>
          <p:cNvSpPr txBox="true"/>
          <p:nvPr/>
        </p:nvSpPr>
        <p:spPr>
          <a:xfrm rot="0">
            <a:off x="10953206" y="926143"/>
            <a:ext cx="6806045" cy="870571"/>
          </a:xfrm>
          <a:prstGeom prst="rect">
            <a:avLst/>
          </a:prstGeom>
        </p:spPr>
        <p:txBody>
          <a:bodyPr anchor="t" rtlCol="false" tIns="0" lIns="0" bIns="0" rIns="0">
            <a:spAutoFit/>
          </a:bodyPr>
          <a:lstStyle/>
          <a:p>
            <a:pPr>
              <a:lnSpc>
                <a:spcPts val="6718"/>
              </a:lnSpc>
            </a:pPr>
            <a:r>
              <a:rPr lang="en-US" sz="5998">
                <a:solidFill>
                  <a:srgbClr val="000000"/>
                </a:solidFill>
                <a:latin typeface="Lilita One"/>
              </a:rPr>
              <a:t>THIS WEEK</a:t>
            </a:r>
          </a:p>
        </p:txBody>
      </p:sp>
      <p:sp>
        <p:nvSpPr>
          <p:cNvPr name="TextBox 15" id="15"/>
          <p:cNvSpPr txBox="true"/>
          <p:nvPr/>
        </p:nvSpPr>
        <p:spPr>
          <a:xfrm rot="0">
            <a:off x="11044137" y="1824866"/>
            <a:ext cx="3172551" cy="490855"/>
          </a:xfrm>
          <a:prstGeom prst="rect">
            <a:avLst/>
          </a:prstGeom>
        </p:spPr>
        <p:txBody>
          <a:bodyPr anchor="t" rtlCol="false" tIns="0" lIns="0" bIns="0" rIns="0">
            <a:spAutoFit/>
          </a:bodyPr>
          <a:lstStyle/>
          <a:p>
            <a:pPr>
              <a:lnSpc>
                <a:spcPts val="3919"/>
              </a:lnSpc>
            </a:pPr>
            <a:r>
              <a:rPr lang="en-US" sz="2799">
                <a:solidFill>
                  <a:srgbClr val="8A664C"/>
                </a:solidFill>
                <a:latin typeface="Lilita One Bold"/>
              </a:rPr>
              <a:t>READING</a:t>
            </a:r>
          </a:p>
        </p:txBody>
      </p:sp>
      <p:sp>
        <p:nvSpPr>
          <p:cNvPr name="TextBox 16" id="16"/>
          <p:cNvSpPr txBox="true"/>
          <p:nvPr/>
        </p:nvSpPr>
        <p:spPr>
          <a:xfrm rot="0">
            <a:off x="2001227" y="6570681"/>
            <a:ext cx="2511377" cy="3758565"/>
          </a:xfrm>
          <a:prstGeom prst="rect">
            <a:avLst/>
          </a:prstGeom>
        </p:spPr>
        <p:txBody>
          <a:bodyPr anchor="t" rtlCol="false" tIns="0" lIns="0" bIns="0" rIns="0">
            <a:spAutoFit/>
          </a:bodyPr>
          <a:lstStyle/>
          <a:p>
            <a:pPr marL="518162" indent="-259081" lvl="1">
              <a:lnSpc>
                <a:spcPts val="3360"/>
              </a:lnSpc>
              <a:buFont typeface="Arial"/>
              <a:buChar char="•"/>
            </a:pPr>
            <a:r>
              <a:rPr lang="en-US" sz="2400">
                <a:solidFill>
                  <a:srgbClr val="000000"/>
                </a:solidFill>
                <a:latin typeface="PT Sans"/>
              </a:rPr>
              <a:t>Chapter 9 – Gagne’s Nine Events of Instruction  Activities</a:t>
            </a:r>
          </a:p>
          <a:p>
            <a:pPr marL="518162" indent="-259081" lvl="1">
              <a:lnSpc>
                <a:spcPts val="3360"/>
              </a:lnSpc>
              <a:buFont typeface="Arial"/>
              <a:buChar char="•"/>
            </a:pPr>
            <a:r>
              <a:rPr lang="en-US" sz="2400">
                <a:solidFill>
                  <a:srgbClr val="000000"/>
                </a:solidFill>
                <a:latin typeface="PT Sans"/>
              </a:rPr>
              <a:t>Chapter 17 – Interactivity pg. 216 - 228</a:t>
            </a:r>
          </a:p>
          <a:p>
            <a:pPr>
              <a:lnSpc>
                <a:spcPts val="3360"/>
              </a:lnSpc>
            </a:pPr>
          </a:p>
        </p:txBody>
      </p:sp>
      <p:sp>
        <p:nvSpPr>
          <p:cNvPr name="TextBox 17" id="17"/>
          <p:cNvSpPr txBox="true"/>
          <p:nvPr/>
        </p:nvSpPr>
        <p:spPr>
          <a:xfrm rot="0">
            <a:off x="2315552" y="5937009"/>
            <a:ext cx="3148009" cy="490855"/>
          </a:xfrm>
          <a:prstGeom prst="rect">
            <a:avLst/>
          </a:prstGeom>
        </p:spPr>
        <p:txBody>
          <a:bodyPr anchor="t" rtlCol="false" tIns="0" lIns="0" bIns="0" rIns="0">
            <a:spAutoFit/>
          </a:bodyPr>
          <a:lstStyle/>
          <a:p>
            <a:pPr>
              <a:lnSpc>
                <a:spcPts val="3919"/>
              </a:lnSpc>
            </a:pPr>
            <a:r>
              <a:rPr lang="en-US" sz="2799">
                <a:solidFill>
                  <a:srgbClr val="8A664C"/>
                </a:solidFill>
                <a:latin typeface="Lilita One Bold"/>
              </a:rPr>
              <a:t>BOOK</a:t>
            </a:r>
          </a:p>
        </p:txBody>
      </p:sp>
      <p:sp>
        <p:nvSpPr>
          <p:cNvPr name="TextBox 18" id="18"/>
          <p:cNvSpPr txBox="true"/>
          <p:nvPr/>
        </p:nvSpPr>
        <p:spPr>
          <a:xfrm rot="0">
            <a:off x="5974401" y="6380239"/>
            <a:ext cx="5440871" cy="4596765"/>
          </a:xfrm>
          <a:prstGeom prst="rect">
            <a:avLst/>
          </a:prstGeom>
        </p:spPr>
        <p:txBody>
          <a:bodyPr anchor="t" rtlCol="false" tIns="0" lIns="0" bIns="0" rIns="0">
            <a:spAutoFit/>
          </a:bodyPr>
          <a:lstStyle/>
          <a:p>
            <a:pPr marL="518162" indent="-259081" lvl="1">
              <a:lnSpc>
                <a:spcPts val="3360"/>
              </a:lnSpc>
              <a:buFont typeface="Arial"/>
              <a:buChar char="•"/>
            </a:pPr>
            <a:r>
              <a:rPr lang="en-US" sz="2400" u="sng">
                <a:solidFill>
                  <a:srgbClr val="000000"/>
                </a:solidFill>
                <a:latin typeface="PT Sans"/>
                <a:hlinkClick r:id="rId21" tooltip="https://www.youtube.com/watch?v=e1eadufA9l8"/>
              </a:rPr>
              <a:t>https://www.youtube.com/watch?v=B97KhcgEe7Q</a:t>
            </a:r>
          </a:p>
          <a:p>
            <a:pPr marL="518162" indent="-259081" lvl="1">
              <a:lnSpc>
                <a:spcPts val="3360"/>
              </a:lnSpc>
              <a:buFont typeface="Arial"/>
              <a:buChar char="•"/>
            </a:pPr>
            <a:r>
              <a:rPr lang="en-US" sz="2400" u="sng">
                <a:solidFill>
                  <a:srgbClr val="000000"/>
                </a:solidFill>
                <a:latin typeface="PT Sans"/>
                <a:hlinkClick r:id="rId22" tooltip="https://www.youtube.com/watch?v=e1eadufA9l8"/>
              </a:rPr>
              <a:t>https://www.youtube.com/watch?v=pR1TJsqbNto</a:t>
            </a:r>
          </a:p>
          <a:p>
            <a:pPr marL="518162" indent="-259081" lvl="1">
              <a:lnSpc>
                <a:spcPts val="3360"/>
              </a:lnSpc>
              <a:buFont typeface="Arial"/>
              <a:buChar char="•"/>
            </a:pPr>
            <a:r>
              <a:rPr lang="en-US" sz="2400" u="sng">
                <a:solidFill>
                  <a:srgbClr val="000000"/>
                </a:solidFill>
                <a:latin typeface="PT Sans"/>
                <a:hlinkClick r:id="rId23" tooltip="https://www.youtube.com/watch?v=e1eadufA9l8"/>
              </a:rPr>
              <a:t>https://www.youtube.com/watch?v=biJcFBgk6No</a:t>
            </a:r>
          </a:p>
          <a:p>
            <a:pPr marL="518162" indent="-259081" lvl="1">
              <a:lnSpc>
                <a:spcPts val="3360"/>
              </a:lnSpc>
              <a:buFont typeface="Arial"/>
              <a:buChar char="•"/>
            </a:pPr>
            <a:r>
              <a:rPr lang="en-US" sz="2400" u="sng">
                <a:solidFill>
                  <a:srgbClr val="000000"/>
                </a:solidFill>
                <a:latin typeface="PT Sans"/>
                <a:hlinkClick r:id="rId24" tooltip="https://www.youtube.com/watch?v=e1eadufA9l8"/>
              </a:rPr>
              <a:t>https://www.youtube.com/watch?v=h4rOgTV6lzw</a:t>
            </a:r>
          </a:p>
          <a:p>
            <a:pPr>
              <a:lnSpc>
                <a:spcPts val="3360"/>
              </a:lnSpc>
            </a:pPr>
          </a:p>
          <a:p>
            <a:pPr>
              <a:lnSpc>
                <a:spcPts val="3360"/>
              </a:lnSpc>
            </a:pPr>
          </a:p>
          <a:p>
            <a:pPr>
              <a:lnSpc>
                <a:spcPts val="3360"/>
              </a:lnSpc>
            </a:pPr>
          </a:p>
        </p:txBody>
      </p:sp>
      <p:sp>
        <p:nvSpPr>
          <p:cNvPr name="TextBox 19" id="19"/>
          <p:cNvSpPr txBox="true"/>
          <p:nvPr/>
        </p:nvSpPr>
        <p:spPr>
          <a:xfrm rot="0">
            <a:off x="6352267" y="5883629"/>
            <a:ext cx="2903071" cy="490855"/>
          </a:xfrm>
          <a:prstGeom prst="rect">
            <a:avLst/>
          </a:prstGeom>
        </p:spPr>
        <p:txBody>
          <a:bodyPr anchor="t" rtlCol="false" tIns="0" lIns="0" bIns="0" rIns="0">
            <a:spAutoFit/>
          </a:bodyPr>
          <a:lstStyle/>
          <a:p>
            <a:pPr>
              <a:lnSpc>
                <a:spcPts val="3919"/>
              </a:lnSpc>
            </a:pPr>
            <a:r>
              <a:rPr lang="en-US" sz="2799">
                <a:solidFill>
                  <a:srgbClr val="8A664C"/>
                </a:solidFill>
                <a:latin typeface="Lilita One Bold"/>
              </a:rPr>
              <a:t>VIDEOS</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19175" y="6306333"/>
            <a:ext cx="8571954" cy="5903934"/>
          </a:xfrm>
          <a:custGeom>
            <a:avLst/>
            <a:gdLst/>
            <a:ahLst/>
            <a:cxnLst/>
            <a:rect r="r" b="b" t="t" l="l"/>
            <a:pathLst>
              <a:path h="5903934" w="8571954">
                <a:moveTo>
                  <a:pt x="0" y="0"/>
                </a:moveTo>
                <a:lnTo>
                  <a:pt x="8571954" y="0"/>
                </a:lnTo>
                <a:lnTo>
                  <a:pt x="8571954" y="5903934"/>
                </a:lnTo>
                <a:lnTo>
                  <a:pt x="0" y="590393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5314677" y="5401419"/>
            <a:ext cx="16273301" cy="6227752"/>
            <a:chOff x="0" y="0"/>
            <a:chExt cx="4227830" cy="1617980"/>
          </a:xfrm>
        </p:grpSpPr>
        <p:sp>
          <p:nvSpPr>
            <p:cNvPr name="Freeform 4" id="4"/>
            <p:cNvSpPr/>
            <p:nvPr/>
          </p:nvSpPr>
          <p:spPr>
            <a:xfrm flipH="false" flipV="false" rot="0">
              <a:off x="-7620" y="0"/>
              <a:ext cx="4239260" cy="1624330"/>
            </a:xfrm>
            <a:custGeom>
              <a:avLst/>
              <a:gdLst/>
              <a:ahLst/>
              <a:cxnLst/>
              <a:rect r="r" b="b" t="t" l="l"/>
              <a:pathLst>
                <a:path h="1624330" w="4239260">
                  <a:moveTo>
                    <a:pt x="480060" y="1508760"/>
                  </a:moveTo>
                  <a:lnTo>
                    <a:pt x="480060" y="1515110"/>
                  </a:lnTo>
                  <a:lnTo>
                    <a:pt x="480060" y="1508760"/>
                  </a:lnTo>
                  <a:close/>
                  <a:moveTo>
                    <a:pt x="480060" y="1516380"/>
                  </a:moveTo>
                  <a:lnTo>
                    <a:pt x="480060" y="1515110"/>
                  </a:lnTo>
                  <a:lnTo>
                    <a:pt x="480060" y="1516380"/>
                  </a:lnTo>
                  <a:close/>
                  <a:moveTo>
                    <a:pt x="487680" y="1517650"/>
                  </a:moveTo>
                  <a:cubicBezTo>
                    <a:pt x="485140" y="1518920"/>
                    <a:pt x="483870" y="1520190"/>
                    <a:pt x="482600" y="1520190"/>
                  </a:cubicBezTo>
                  <a:cubicBezTo>
                    <a:pt x="483870" y="1520190"/>
                    <a:pt x="485140" y="1518920"/>
                    <a:pt x="487680" y="1517650"/>
                  </a:cubicBezTo>
                  <a:close/>
                  <a:moveTo>
                    <a:pt x="478790" y="1521460"/>
                  </a:moveTo>
                  <a:lnTo>
                    <a:pt x="478790" y="1522730"/>
                  </a:lnTo>
                  <a:cubicBezTo>
                    <a:pt x="478790" y="1524000"/>
                    <a:pt x="478790" y="1524000"/>
                    <a:pt x="477520" y="1525270"/>
                  </a:cubicBezTo>
                  <a:lnTo>
                    <a:pt x="478790" y="1524000"/>
                  </a:lnTo>
                  <a:cubicBezTo>
                    <a:pt x="477520" y="1525270"/>
                    <a:pt x="478790" y="1525270"/>
                    <a:pt x="478790" y="1521460"/>
                  </a:cubicBezTo>
                  <a:close/>
                  <a:moveTo>
                    <a:pt x="4235450" y="601980"/>
                  </a:moveTo>
                  <a:cubicBezTo>
                    <a:pt x="4234180" y="612140"/>
                    <a:pt x="4231640" y="621030"/>
                    <a:pt x="4229100" y="629920"/>
                  </a:cubicBezTo>
                  <a:lnTo>
                    <a:pt x="4221480" y="656590"/>
                  </a:lnTo>
                  <a:lnTo>
                    <a:pt x="4213860" y="683260"/>
                  </a:lnTo>
                  <a:cubicBezTo>
                    <a:pt x="4211320" y="692150"/>
                    <a:pt x="4208780" y="699770"/>
                    <a:pt x="4206240" y="708660"/>
                  </a:cubicBezTo>
                  <a:cubicBezTo>
                    <a:pt x="4201160" y="725170"/>
                    <a:pt x="4194810" y="741680"/>
                    <a:pt x="4188460" y="758190"/>
                  </a:cubicBezTo>
                  <a:cubicBezTo>
                    <a:pt x="4182110" y="773430"/>
                    <a:pt x="4175760" y="788670"/>
                    <a:pt x="4168140" y="803910"/>
                  </a:cubicBezTo>
                  <a:cubicBezTo>
                    <a:pt x="4161790" y="819150"/>
                    <a:pt x="4154170" y="833120"/>
                    <a:pt x="4146550" y="848360"/>
                  </a:cubicBezTo>
                  <a:cubicBezTo>
                    <a:pt x="4138930" y="862330"/>
                    <a:pt x="4131310" y="877570"/>
                    <a:pt x="4123690" y="890270"/>
                  </a:cubicBezTo>
                  <a:cubicBezTo>
                    <a:pt x="4108450" y="916940"/>
                    <a:pt x="4091940" y="943610"/>
                    <a:pt x="4074160" y="967740"/>
                  </a:cubicBezTo>
                  <a:cubicBezTo>
                    <a:pt x="4039870" y="1017270"/>
                    <a:pt x="4003040" y="1062990"/>
                    <a:pt x="3962400" y="1104900"/>
                  </a:cubicBezTo>
                  <a:cubicBezTo>
                    <a:pt x="3952240" y="1115060"/>
                    <a:pt x="3942080" y="1125220"/>
                    <a:pt x="3931920" y="1136650"/>
                  </a:cubicBezTo>
                  <a:lnTo>
                    <a:pt x="3900170" y="1167130"/>
                  </a:lnTo>
                  <a:cubicBezTo>
                    <a:pt x="3895090" y="1172210"/>
                    <a:pt x="3888740" y="1177290"/>
                    <a:pt x="3884930" y="1181100"/>
                  </a:cubicBezTo>
                  <a:lnTo>
                    <a:pt x="3869690" y="1193800"/>
                  </a:lnTo>
                  <a:cubicBezTo>
                    <a:pt x="3859530" y="1202690"/>
                    <a:pt x="3850640" y="1210310"/>
                    <a:pt x="3840480" y="1217930"/>
                  </a:cubicBezTo>
                  <a:cubicBezTo>
                    <a:pt x="3760470" y="1281430"/>
                    <a:pt x="3674110" y="1336040"/>
                    <a:pt x="3583940" y="1381760"/>
                  </a:cubicBezTo>
                  <a:cubicBezTo>
                    <a:pt x="3538220" y="1404620"/>
                    <a:pt x="3492500" y="1424940"/>
                    <a:pt x="3445510" y="1442720"/>
                  </a:cubicBezTo>
                  <a:cubicBezTo>
                    <a:pt x="3398520" y="1460500"/>
                    <a:pt x="3350260" y="1475740"/>
                    <a:pt x="3300730" y="1489710"/>
                  </a:cubicBezTo>
                  <a:cubicBezTo>
                    <a:pt x="3276600" y="1496060"/>
                    <a:pt x="3251200" y="1502410"/>
                    <a:pt x="3227070" y="1507490"/>
                  </a:cubicBezTo>
                  <a:lnTo>
                    <a:pt x="3188970" y="1515110"/>
                  </a:lnTo>
                  <a:lnTo>
                    <a:pt x="3152140" y="1521460"/>
                  </a:lnTo>
                  <a:cubicBezTo>
                    <a:pt x="3128010" y="1525270"/>
                    <a:pt x="3102610" y="1529080"/>
                    <a:pt x="3078480" y="1531620"/>
                  </a:cubicBezTo>
                  <a:cubicBezTo>
                    <a:pt x="3054350" y="1534160"/>
                    <a:pt x="3028950" y="1537970"/>
                    <a:pt x="3006090" y="1539240"/>
                  </a:cubicBezTo>
                  <a:cubicBezTo>
                    <a:pt x="2909570" y="1546860"/>
                    <a:pt x="2816860" y="1546860"/>
                    <a:pt x="2729230" y="1543050"/>
                  </a:cubicBezTo>
                  <a:cubicBezTo>
                    <a:pt x="2641600" y="1539240"/>
                    <a:pt x="2557780" y="1531620"/>
                    <a:pt x="2479040" y="1525270"/>
                  </a:cubicBezTo>
                  <a:cubicBezTo>
                    <a:pt x="2459990" y="1521460"/>
                    <a:pt x="2447290" y="1521460"/>
                    <a:pt x="2438400" y="1524000"/>
                  </a:cubicBezTo>
                  <a:cubicBezTo>
                    <a:pt x="2429510" y="1526540"/>
                    <a:pt x="2423160" y="1531620"/>
                    <a:pt x="2416810" y="1536700"/>
                  </a:cubicBezTo>
                  <a:cubicBezTo>
                    <a:pt x="2404110" y="1546860"/>
                    <a:pt x="2391410" y="1558290"/>
                    <a:pt x="2354580" y="1548130"/>
                  </a:cubicBezTo>
                  <a:lnTo>
                    <a:pt x="2326640" y="1540510"/>
                  </a:lnTo>
                  <a:lnTo>
                    <a:pt x="2299970" y="1532890"/>
                  </a:lnTo>
                  <a:cubicBezTo>
                    <a:pt x="2282190" y="1527810"/>
                    <a:pt x="2264410" y="1522730"/>
                    <a:pt x="2247900" y="1517650"/>
                  </a:cubicBezTo>
                  <a:cubicBezTo>
                    <a:pt x="2272030" y="1562100"/>
                    <a:pt x="2227580" y="1584960"/>
                    <a:pt x="2193290" y="1574800"/>
                  </a:cubicBezTo>
                  <a:cubicBezTo>
                    <a:pt x="2174240" y="1570990"/>
                    <a:pt x="2155190" y="1567180"/>
                    <a:pt x="2134870" y="1563370"/>
                  </a:cubicBezTo>
                  <a:cubicBezTo>
                    <a:pt x="2115820" y="1559560"/>
                    <a:pt x="2098040" y="1555750"/>
                    <a:pt x="2078990" y="1551940"/>
                  </a:cubicBezTo>
                  <a:lnTo>
                    <a:pt x="1976120" y="1529080"/>
                  </a:lnTo>
                  <a:cubicBezTo>
                    <a:pt x="1911350" y="1515110"/>
                    <a:pt x="1852930" y="1501140"/>
                    <a:pt x="1803400" y="1489710"/>
                  </a:cubicBezTo>
                  <a:cubicBezTo>
                    <a:pt x="1753870" y="1477010"/>
                    <a:pt x="1714500" y="1466850"/>
                    <a:pt x="1682750" y="1454150"/>
                  </a:cubicBezTo>
                  <a:cubicBezTo>
                    <a:pt x="1651000" y="1441450"/>
                    <a:pt x="1629410" y="1428750"/>
                    <a:pt x="1610360" y="1409700"/>
                  </a:cubicBezTo>
                  <a:cubicBezTo>
                    <a:pt x="1602740" y="1404620"/>
                    <a:pt x="1597660" y="1400810"/>
                    <a:pt x="1590040" y="1395730"/>
                  </a:cubicBezTo>
                  <a:cubicBezTo>
                    <a:pt x="1583690" y="1391920"/>
                    <a:pt x="1577340" y="1388110"/>
                    <a:pt x="1570990" y="1385570"/>
                  </a:cubicBezTo>
                  <a:cubicBezTo>
                    <a:pt x="1557020" y="1380490"/>
                    <a:pt x="1539240" y="1377950"/>
                    <a:pt x="1518920" y="1383030"/>
                  </a:cubicBezTo>
                  <a:cubicBezTo>
                    <a:pt x="1522730" y="1400810"/>
                    <a:pt x="1518920" y="1402080"/>
                    <a:pt x="1512570" y="1405890"/>
                  </a:cubicBezTo>
                  <a:cubicBezTo>
                    <a:pt x="1507490" y="1409700"/>
                    <a:pt x="1501140" y="1416050"/>
                    <a:pt x="1493520" y="1409700"/>
                  </a:cubicBezTo>
                  <a:cubicBezTo>
                    <a:pt x="1488440" y="1393190"/>
                    <a:pt x="1488440" y="1393190"/>
                    <a:pt x="1482090" y="1376680"/>
                  </a:cubicBezTo>
                  <a:cubicBezTo>
                    <a:pt x="1479550" y="1367790"/>
                    <a:pt x="1474470" y="1365250"/>
                    <a:pt x="1469390" y="1365250"/>
                  </a:cubicBezTo>
                  <a:cubicBezTo>
                    <a:pt x="1464310" y="1363980"/>
                    <a:pt x="1457960" y="1366520"/>
                    <a:pt x="1452880" y="1369060"/>
                  </a:cubicBezTo>
                  <a:lnTo>
                    <a:pt x="1440180" y="1336040"/>
                  </a:lnTo>
                  <a:cubicBezTo>
                    <a:pt x="1435100" y="1342390"/>
                    <a:pt x="1430020" y="1346200"/>
                    <a:pt x="1423670" y="1348740"/>
                  </a:cubicBezTo>
                  <a:cubicBezTo>
                    <a:pt x="1417320" y="1351280"/>
                    <a:pt x="1409700" y="1352550"/>
                    <a:pt x="1403350" y="1355090"/>
                  </a:cubicBezTo>
                  <a:cubicBezTo>
                    <a:pt x="1397000" y="1357630"/>
                    <a:pt x="1389380" y="1360170"/>
                    <a:pt x="1384300" y="1365250"/>
                  </a:cubicBezTo>
                  <a:cubicBezTo>
                    <a:pt x="1379220" y="1370330"/>
                    <a:pt x="1363980" y="1374140"/>
                    <a:pt x="1355090" y="1357630"/>
                  </a:cubicBezTo>
                  <a:cubicBezTo>
                    <a:pt x="1353820" y="1363980"/>
                    <a:pt x="1351280" y="1366520"/>
                    <a:pt x="1346200" y="1369060"/>
                  </a:cubicBezTo>
                  <a:cubicBezTo>
                    <a:pt x="1342390" y="1371600"/>
                    <a:pt x="1336040" y="1372870"/>
                    <a:pt x="1330960" y="1375410"/>
                  </a:cubicBezTo>
                  <a:cubicBezTo>
                    <a:pt x="1320800" y="1379220"/>
                    <a:pt x="1310640" y="1386840"/>
                    <a:pt x="1314450" y="1404620"/>
                  </a:cubicBezTo>
                  <a:cubicBezTo>
                    <a:pt x="1304290" y="1390650"/>
                    <a:pt x="1304290" y="1390650"/>
                    <a:pt x="1294130" y="1375410"/>
                  </a:cubicBezTo>
                  <a:cubicBezTo>
                    <a:pt x="1304290" y="1389380"/>
                    <a:pt x="1314450" y="1404620"/>
                    <a:pt x="1303020" y="1413510"/>
                  </a:cubicBezTo>
                  <a:cubicBezTo>
                    <a:pt x="1294130" y="1419860"/>
                    <a:pt x="1287780" y="1427480"/>
                    <a:pt x="1281430" y="1433830"/>
                  </a:cubicBezTo>
                  <a:cubicBezTo>
                    <a:pt x="1276350" y="1440180"/>
                    <a:pt x="1272540" y="1446530"/>
                    <a:pt x="1271270" y="1451610"/>
                  </a:cubicBezTo>
                  <a:cubicBezTo>
                    <a:pt x="1268730" y="1456690"/>
                    <a:pt x="1267460" y="1460500"/>
                    <a:pt x="1267460" y="1463040"/>
                  </a:cubicBezTo>
                  <a:lnTo>
                    <a:pt x="1267460" y="1466850"/>
                  </a:lnTo>
                  <a:cubicBezTo>
                    <a:pt x="1249680" y="1482090"/>
                    <a:pt x="1220470" y="1504950"/>
                    <a:pt x="1195070" y="1525270"/>
                  </a:cubicBezTo>
                  <a:cubicBezTo>
                    <a:pt x="1188720" y="1530350"/>
                    <a:pt x="1182370" y="1535430"/>
                    <a:pt x="1176020" y="1539240"/>
                  </a:cubicBezTo>
                  <a:cubicBezTo>
                    <a:pt x="1169670" y="1543050"/>
                    <a:pt x="1164590" y="1546860"/>
                    <a:pt x="1159510" y="1550670"/>
                  </a:cubicBezTo>
                  <a:cubicBezTo>
                    <a:pt x="1149350" y="1555750"/>
                    <a:pt x="1141730" y="1559560"/>
                    <a:pt x="1137920" y="1557020"/>
                  </a:cubicBezTo>
                  <a:cubicBezTo>
                    <a:pt x="1134110" y="1577340"/>
                    <a:pt x="1118870" y="1582420"/>
                    <a:pt x="1103630" y="1588770"/>
                  </a:cubicBezTo>
                  <a:cubicBezTo>
                    <a:pt x="1088390" y="1595120"/>
                    <a:pt x="1073150" y="1602740"/>
                    <a:pt x="1069340" y="1624330"/>
                  </a:cubicBezTo>
                  <a:cubicBezTo>
                    <a:pt x="1046480" y="1610360"/>
                    <a:pt x="1029970" y="1587500"/>
                    <a:pt x="1012190" y="1569720"/>
                  </a:cubicBezTo>
                  <a:cubicBezTo>
                    <a:pt x="994410" y="1551940"/>
                    <a:pt x="976630" y="1539240"/>
                    <a:pt x="949960" y="1548130"/>
                  </a:cubicBezTo>
                  <a:cubicBezTo>
                    <a:pt x="927100" y="1559560"/>
                    <a:pt x="889000" y="1570990"/>
                    <a:pt x="844550" y="1582420"/>
                  </a:cubicBezTo>
                  <a:cubicBezTo>
                    <a:pt x="822960" y="1588770"/>
                    <a:pt x="798830" y="1593850"/>
                    <a:pt x="773430" y="1600200"/>
                  </a:cubicBezTo>
                  <a:lnTo>
                    <a:pt x="754380" y="1604010"/>
                  </a:lnTo>
                  <a:cubicBezTo>
                    <a:pt x="751840" y="1605280"/>
                    <a:pt x="748030" y="1605280"/>
                    <a:pt x="745490" y="1606550"/>
                  </a:cubicBezTo>
                  <a:lnTo>
                    <a:pt x="741680" y="1606550"/>
                  </a:lnTo>
                  <a:cubicBezTo>
                    <a:pt x="765810" y="1619250"/>
                    <a:pt x="640080" y="1555750"/>
                    <a:pt x="560070" y="1516380"/>
                  </a:cubicBezTo>
                  <a:cubicBezTo>
                    <a:pt x="551180" y="1515110"/>
                    <a:pt x="533400" y="1513840"/>
                    <a:pt x="518160" y="1515110"/>
                  </a:cubicBezTo>
                  <a:cubicBezTo>
                    <a:pt x="514350" y="1515110"/>
                    <a:pt x="509270" y="1516380"/>
                    <a:pt x="505460" y="1516380"/>
                  </a:cubicBezTo>
                  <a:lnTo>
                    <a:pt x="509270" y="1515110"/>
                  </a:lnTo>
                  <a:lnTo>
                    <a:pt x="506730" y="1515110"/>
                  </a:lnTo>
                  <a:cubicBezTo>
                    <a:pt x="499110" y="1513840"/>
                    <a:pt x="490220" y="1504950"/>
                    <a:pt x="485140" y="1494790"/>
                  </a:cubicBezTo>
                  <a:lnTo>
                    <a:pt x="481330" y="1487170"/>
                  </a:lnTo>
                  <a:cubicBezTo>
                    <a:pt x="481330" y="1494790"/>
                    <a:pt x="480060" y="1502410"/>
                    <a:pt x="480060" y="1512570"/>
                  </a:cubicBezTo>
                  <a:cubicBezTo>
                    <a:pt x="480060" y="1504950"/>
                    <a:pt x="481330" y="1496060"/>
                    <a:pt x="481330" y="1487170"/>
                  </a:cubicBezTo>
                  <a:cubicBezTo>
                    <a:pt x="480060" y="1483360"/>
                    <a:pt x="478790" y="1479550"/>
                    <a:pt x="477520" y="1477010"/>
                  </a:cubicBezTo>
                  <a:cubicBezTo>
                    <a:pt x="476250" y="1470660"/>
                    <a:pt x="474980" y="1461770"/>
                    <a:pt x="473710" y="1454150"/>
                  </a:cubicBezTo>
                  <a:cubicBezTo>
                    <a:pt x="469900" y="1422400"/>
                    <a:pt x="467360" y="1391920"/>
                    <a:pt x="463550" y="1363980"/>
                  </a:cubicBezTo>
                  <a:cubicBezTo>
                    <a:pt x="461010" y="1337310"/>
                    <a:pt x="458470" y="1315720"/>
                    <a:pt x="454660" y="1304290"/>
                  </a:cubicBezTo>
                  <a:cubicBezTo>
                    <a:pt x="462280" y="1291590"/>
                    <a:pt x="448310" y="1245870"/>
                    <a:pt x="426720" y="1197610"/>
                  </a:cubicBezTo>
                  <a:cubicBezTo>
                    <a:pt x="405130" y="1149350"/>
                    <a:pt x="375920" y="1098550"/>
                    <a:pt x="346710" y="1078230"/>
                  </a:cubicBezTo>
                  <a:cubicBezTo>
                    <a:pt x="367030" y="1049020"/>
                    <a:pt x="387350" y="1021080"/>
                    <a:pt x="373380" y="1010920"/>
                  </a:cubicBezTo>
                  <a:cubicBezTo>
                    <a:pt x="345440" y="989330"/>
                    <a:pt x="303530" y="1016000"/>
                    <a:pt x="264160" y="1055370"/>
                  </a:cubicBezTo>
                  <a:cubicBezTo>
                    <a:pt x="224790" y="1094740"/>
                    <a:pt x="187960" y="1146810"/>
                    <a:pt x="162560" y="1174750"/>
                  </a:cubicBezTo>
                  <a:cubicBezTo>
                    <a:pt x="115570" y="1183640"/>
                    <a:pt x="71120" y="1117600"/>
                    <a:pt x="60960" y="1065530"/>
                  </a:cubicBezTo>
                  <a:cubicBezTo>
                    <a:pt x="60960" y="1065530"/>
                    <a:pt x="54610" y="1052830"/>
                    <a:pt x="45720" y="1032510"/>
                  </a:cubicBezTo>
                  <a:cubicBezTo>
                    <a:pt x="36830" y="1010920"/>
                    <a:pt x="25400" y="981710"/>
                    <a:pt x="17780" y="946150"/>
                  </a:cubicBezTo>
                  <a:cubicBezTo>
                    <a:pt x="1270" y="876300"/>
                    <a:pt x="0" y="783590"/>
                    <a:pt x="46990" y="708660"/>
                  </a:cubicBezTo>
                  <a:cubicBezTo>
                    <a:pt x="93980" y="633730"/>
                    <a:pt x="149860" y="556260"/>
                    <a:pt x="215900" y="481330"/>
                  </a:cubicBezTo>
                  <a:cubicBezTo>
                    <a:pt x="281940" y="406400"/>
                    <a:pt x="359410" y="332740"/>
                    <a:pt x="444500" y="266700"/>
                  </a:cubicBezTo>
                  <a:cubicBezTo>
                    <a:pt x="530860" y="200660"/>
                    <a:pt x="624840" y="143510"/>
                    <a:pt x="721360" y="97790"/>
                  </a:cubicBezTo>
                  <a:cubicBezTo>
                    <a:pt x="819150" y="52070"/>
                    <a:pt x="919480" y="19050"/>
                    <a:pt x="1017270" y="0"/>
                  </a:cubicBezTo>
                  <a:cubicBezTo>
                    <a:pt x="1043940" y="0"/>
                    <a:pt x="1083310" y="1270"/>
                    <a:pt x="1122680" y="5080"/>
                  </a:cubicBezTo>
                  <a:cubicBezTo>
                    <a:pt x="1141730" y="6350"/>
                    <a:pt x="1162050" y="8890"/>
                    <a:pt x="1179830" y="10160"/>
                  </a:cubicBezTo>
                  <a:cubicBezTo>
                    <a:pt x="1197610" y="11430"/>
                    <a:pt x="1214120" y="13970"/>
                    <a:pt x="1226820" y="15240"/>
                  </a:cubicBezTo>
                  <a:cubicBezTo>
                    <a:pt x="1325880" y="8890"/>
                    <a:pt x="1426210" y="8890"/>
                    <a:pt x="1527810" y="15240"/>
                  </a:cubicBezTo>
                  <a:cubicBezTo>
                    <a:pt x="1629410" y="21590"/>
                    <a:pt x="1727200" y="36830"/>
                    <a:pt x="1817370" y="55880"/>
                  </a:cubicBezTo>
                  <a:cubicBezTo>
                    <a:pt x="1998980" y="93980"/>
                    <a:pt x="2155190" y="149860"/>
                    <a:pt x="2289810" y="201930"/>
                  </a:cubicBezTo>
                  <a:cubicBezTo>
                    <a:pt x="2357120" y="228600"/>
                    <a:pt x="2420620" y="254000"/>
                    <a:pt x="2477770" y="278130"/>
                  </a:cubicBezTo>
                  <a:cubicBezTo>
                    <a:pt x="2531110" y="300990"/>
                    <a:pt x="2584450" y="322580"/>
                    <a:pt x="2637790" y="345440"/>
                  </a:cubicBezTo>
                  <a:cubicBezTo>
                    <a:pt x="2733040" y="384810"/>
                    <a:pt x="2814320" y="416560"/>
                    <a:pt x="2881630" y="441960"/>
                  </a:cubicBezTo>
                  <a:cubicBezTo>
                    <a:pt x="2895600" y="441960"/>
                    <a:pt x="2910840" y="441960"/>
                    <a:pt x="2923540" y="440690"/>
                  </a:cubicBezTo>
                  <a:lnTo>
                    <a:pt x="2942590" y="440690"/>
                  </a:lnTo>
                  <a:cubicBezTo>
                    <a:pt x="2947670" y="440690"/>
                    <a:pt x="2954020" y="441960"/>
                    <a:pt x="2957830" y="443230"/>
                  </a:cubicBezTo>
                  <a:cubicBezTo>
                    <a:pt x="2966720" y="445770"/>
                    <a:pt x="2974340" y="450850"/>
                    <a:pt x="2978150" y="458470"/>
                  </a:cubicBezTo>
                  <a:cubicBezTo>
                    <a:pt x="2984500" y="468630"/>
                    <a:pt x="2990850" y="477520"/>
                    <a:pt x="2998470" y="487680"/>
                  </a:cubicBezTo>
                  <a:cubicBezTo>
                    <a:pt x="3006090" y="496570"/>
                    <a:pt x="3013710" y="504190"/>
                    <a:pt x="3021330" y="511810"/>
                  </a:cubicBezTo>
                  <a:cubicBezTo>
                    <a:pt x="3036570" y="525780"/>
                    <a:pt x="3054350" y="537210"/>
                    <a:pt x="3073400" y="542290"/>
                  </a:cubicBezTo>
                  <a:cubicBezTo>
                    <a:pt x="3110230" y="553720"/>
                    <a:pt x="3152140" y="546100"/>
                    <a:pt x="3183890" y="516890"/>
                  </a:cubicBezTo>
                  <a:cubicBezTo>
                    <a:pt x="3201670" y="547370"/>
                    <a:pt x="3227070" y="553720"/>
                    <a:pt x="3252470" y="556260"/>
                  </a:cubicBezTo>
                  <a:cubicBezTo>
                    <a:pt x="3266440" y="551180"/>
                    <a:pt x="3280410" y="543560"/>
                    <a:pt x="3294380" y="533400"/>
                  </a:cubicBezTo>
                  <a:cubicBezTo>
                    <a:pt x="3298190" y="530860"/>
                    <a:pt x="3300730" y="528320"/>
                    <a:pt x="3304540" y="525780"/>
                  </a:cubicBezTo>
                  <a:cubicBezTo>
                    <a:pt x="3308350" y="523240"/>
                    <a:pt x="3309620" y="520700"/>
                    <a:pt x="3312160" y="518160"/>
                  </a:cubicBezTo>
                  <a:cubicBezTo>
                    <a:pt x="3317240" y="513080"/>
                    <a:pt x="3322320" y="508000"/>
                    <a:pt x="3326130" y="502920"/>
                  </a:cubicBezTo>
                  <a:cubicBezTo>
                    <a:pt x="3343910" y="481330"/>
                    <a:pt x="3355340" y="455930"/>
                    <a:pt x="3364230" y="439420"/>
                  </a:cubicBezTo>
                  <a:cubicBezTo>
                    <a:pt x="3365500" y="441960"/>
                    <a:pt x="3366770" y="444500"/>
                    <a:pt x="3366770" y="447040"/>
                  </a:cubicBezTo>
                  <a:cubicBezTo>
                    <a:pt x="3366770" y="449580"/>
                    <a:pt x="3368040" y="452120"/>
                    <a:pt x="3368040" y="453390"/>
                  </a:cubicBezTo>
                  <a:cubicBezTo>
                    <a:pt x="3368040" y="457200"/>
                    <a:pt x="3368040" y="462280"/>
                    <a:pt x="3366770" y="466090"/>
                  </a:cubicBezTo>
                  <a:cubicBezTo>
                    <a:pt x="3364230" y="473710"/>
                    <a:pt x="3360420" y="480060"/>
                    <a:pt x="3355340" y="486410"/>
                  </a:cubicBezTo>
                  <a:cubicBezTo>
                    <a:pt x="3357880" y="497840"/>
                    <a:pt x="3373120" y="500380"/>
                    <a:pt x="3388360" y="500380"/>
                  </a:cubicBezTo>
                  <a:cubicBezTo>
                    <a:pt x="3403600" y="501650"/>
                    <a:pt x="3420110" y="500380"/>
                    <a:pt x="3422650" y="513080"/>
                  </a:cubicBezTo>
                  <a:cubicBezTo>
                    <a:pt x="3418840" y="533400"/>
                    <a:pt x="3403600" y="554990"/>
                    <a:pt x="3383280" y="570230"/>
                  </a:cubicBezTo>
                  <a:cubicBezTo>
                    <a:pt x="3364230" y="585470"/>
                    <a:pt x="3340100" y="601980"/>
                    <a:pt x="3322320" y="614680"/>
                  </a:cubicBezTo>
                  <a:lnTo>
                    <a:pt x="3343910" y="642620"/>
                  </a:lnTo>
                  <a:cubicBezTo>
                    <a:pt x="3357880" y="632460"/>
                    <a:pt x="3370580" y="621030"/>
                    <a:pt x="3382010" y="610870"/>
                  </a:cubicBezTo>
                  <a:cubicBezTo>
                    <a:pt x="3392170" y="600710"/>
                    <a:pt x="3402330" y="591820"/>
                    <a:pt x="3411220" y="581660"/>
                  </a:cubicBezTo>
                  <a:cubicBezTo>
                    <a:pt x="3429000" y="561340"/>
                    <a:pt x="3446780" y="541020"/>
                    <a:pt x="3463290" y="514350"/>
                  </a:cubicBezTo>
                  <a:cubicBezTo>
                    <a:pt x="3487420" y="492760"/>
                    <a:pt x="3510280" y="481330"/>
                    <a:pt x="3530600" y="478790"/>
                  </a:cubicBezTo>
                  <a:cubicBezTo>
                    <a:pt x="3550920" y="474980"/>
                    <a:pt x="3567430" y="480060"/>
                    <a:pt x="3571240" y="495300"/>
                  </a:cubicBezTo>
                  <a:cubicBezTo>
                    <a:pt x="3569970" y="547370"/>
                    <a:pt x="3540760" y="603250"/>
                    <a:pt x="3500120" y="648970"/>
                  </a:cubicBezTo>
                  <a:cubicBezTo>
                    <a:pt x="3459480" y="693420"/>
                    <a:pt x="3407410" y="730250"/>
                    <a:pt x="3361690" y="759460"/>
                  </a:cubicBezTo>
                  <a:cubicBezTo>
                    <a:pt x="3384550" y="744220"/>
                    <a:pt x="3394710" y="758190"/>
                    <a:pt x="3404870" y="773430"/>
                  </a:cubicBezTo>
                  <a:cubicBezTo>
                    <a:pt x="3416300" y="765810"/>
                    <a:pt x="3364230" y="803910"/>
                    <a:pt x="3293110" y="839470"/>
                  </a:cubicBezTo>
                  <a:cubicBezTo>
                    <a:pt x="3221990" y="873760"/>
                    <a:pt x="3145790" y="899160"/>
                    <a:pt x="3060700" y="911860"/>
                  </a:cubicBezTo>
                  <a:lnTo>
                    <a:pt x="3065780" y="947420"/>
                  </a:lnTo>
                  <a:cubicBezTo>
                    <a:pt x="3086100" y="944880"/>
                    <a:pt x="3105150" y="941070"/>
                    <a:pt x="3125470" y="935990"/>
                  </a:cubicBezTo>
                  <a:cubicBezTo>
                    <a:pt x="3129280" y="953770"/>
                    <a:pt x="3136900" y="988060"/>
                    <a:pt x="3140710" y="1004570"/>
                  </a:cubicBezTo>
                  <a:cubicBezTo>
                    <a:pt x="3121660" y="1010920"/>
                    <a:pt x="3098800" y="1017270"/>
                    <a:pt x="3073400" y="1022350"/>
                  </a:cubicBezTo>
                  <a:cubicBezTo>
                    <a:pt x="3048000" y="1028700"/>
                    <a:pt x="3021330" y="1031240"/>
                    <a:pt x="2994660" y="1035050"/>
                  </a:cubicBezTo>
                  <a:cubicBezTo>
                    <a:pt x="2938780" y="1041400"/>
                    <a:pt x="2881630" y="1043940"/>
                    <a:pt x="2830830" y="1046480"/>
                  </a:cubicBezTo>
                  <a:cubicBezTo>
                    <a:pt x="2805430" y="1047750"/>
                    <a:pt x="2781300" y="1049020"/>
                    <a:pt x="2760980" y="1051560"/>
                  </a:cubicBezTo>
                  <a:cubicBezTo>
                    <a:pt x="2750820" y="1052830"/>
                    <a:pt x="2740660" y="1054100"/>
                    <a:pt x="2731770" y="1056640"/>
                  </a:cubicBezTo>
                  <a:cubicBezTo>
                    <a:pt x="2722880" y="1057910"/>
                    <a:pt x="2713990" y="1060450"/>
                    <a:pt x="2707640" y="1064260"/>
                  </a:cubicBezTo>
                  <a:cubicBezTo>
                    <a:pt x="2678430" y="1075690"/>
                    <a:pt x="2664460" y="1096010"/>
                    <a:pt x="2674620" y="1129030"/>
                  </a:cubicBezTo>
                  <a:cubicBezTo>
                    <a:pt x="2697480" y="1132840"/>
                    <a:pt x="2719070" y="1136650"/>
                    <a:pt x="2741930" y="1139190"/>
                  </a:cubicBezTo>
                  <a:cubicBezTo>
                    <a:pt x="2739390" y="1156970"/>
                    <a:pt x="2734310" y="1191260"/>
                    <a:pt x="2734310" y="1191260"/>
                  </a:cubicBezTo>
                  <a:cubicBezTo>
                    <a:pt x="2802890" y="1209040"/>
                    <a:pt x="2885440" y="1224280"/>
                    <a:pt x="2971800" y="1230630"/>
                  </a:cubicBezTo>
                  <a:lnTo>
                    <a:pt x="3004820" y="1231900"/>
                  </a:lnTo>
                  <a:lnTo>
                    <a:pt x="3070860" y="1231900"/>
                  </a:lnTo>
                  <a:cubicBezTo>
                    <a:pt x="3082290" y="1231900"/>
                    <a:pt x="3092450" y="1230630"/>
                    <a:pt x="3103880" y="1230630"/>
                  </a:cubicBezTo>
                  <a:cubicBezTo>
                    <a:pt x="3147060" y="1229360"/>
                    <a:pt x="3191510" y="1224280"/>
                    <a:pt x="3232150" y="1217930"/>
                  </a:cubicBezTo>
                  <a:cubicBezTo>
                    <a:pt x="3232150" y="1217930"/>
                    <a:pt x="3241040" y="1252220"/>
                    <a:pt x="3246120" y="1268730"/>
                  </a:cubicBezTo>
                  <a:cubicBezTo>
                    <a:pt x="3205480" y="1278890"/>
                    <a:pt x="3162300" y="1289050"/>
                    <a:pt x="3120390" y="1294130"/>
                  </a:cubicBezTo>
                  <a:cubicBezTo>
                    <a:pt x="3152140" y="1290320"/>
                    <a:pt x="3178810" y="1287780"/>
                    <a:pt x="3201670" y="1287780"/>
                  </a:cubicBezTo>
                  <a:cubicBezTo>
                    <a:pt x="3213100" y="1287780"/>
                    <a:pt x="3224530" y="1287780"/>
                    <a:pt x="3234690" y="1289050"/>
                  </a:cubicBezTo>
                  <a:cubicBezTo>
                    <a:pt x="3244850" y="1290320"/>
                    <a:pt x="3253740" y="1291590"/>
                    <a:pt x="3263900" y="1292860"/>
                  </a:cubicBezTo>
                  <a:cubicBezTo>
                    <a:pt x="3281680" y="1296670"/>
                    <a:pt x="3296920" y="1299210"/>
                    <a:pt x="3312160" y="1303020"/>
                  </a:cubicBezTo>
                  <a:cubicBezTo>
                    <a:pt x="3326130" y="1306830"/>
                    <a:pt x="3338830" y="1309370"/>
                    <a:pt x="3351530" y="1309370"/>
                  </a:cubicBezTo>
                  <a:cubicBezTo>
                    <a:pt x="3426460" y="1320800"/>
                    <a:pt x="3540760" y="1285240"/>
                    <a:pt x="3655060" y="1212850"/>
                  </a:cubicBezTo>
                  <a:cubicBezTo>
                    <a:pt x="3684270" y="1195070"/>
                    <a:pt x="3712210" y="1174750"/>
                    <a:pt x="3740150" y="1153160"/>
                  </a:cubicBezTo>
                  <a:cubicBezTo>
                    <a:pt x="3754120" y="1143000"/>
                    <a:pt x="3768090" y="1131570"/>
                    <a:pt x="3782060" y="1120140"/>
                  </a:cubicBezTo>
                  <a:cubicBezTo>
                    <a:pt x="3788410" y="1113790"/>
                    <a:pt x="3796030" y="1108710"/>
                    <a:pt x="3802380" y="1102360"/>
                  </a:cubicBezTo>
                  <a:cubicBezTo>
                    <a:pt x="3808730" y="1096010"/>
                    <a:pt x="3816350" y="1090930"/>
                    <a:pt x="3823970" y="1083310"/>
                  </a:cubicBezTo>
                  <a:cubicBezTo>
                    <a:pt x="3884930" y="1028700"/>
                    <a:pt x="3939540" y="967740"/>
                    <a:pt x="3990340" y="902970"/>
                  </a:cubicBezTo>
                  <a:cubicBezTo>
                    <a:pt x="3997960" y="891540"/>
                    <a:pt x="4005580" y="883920"/>
                    <a:pt x="4013200" y="880110"/>
                  </a:cubicBezTo>
                  <a:cubicBezTo>
                    <a:pt x="4020820" y="875030"/>
                    <a:pt x="4027170" y="873760"/>
                    <a:pt x="4033520" y="873760"/>
                  </a:cubicBezTo>
                  <a:cubicBezTo>
                    <a:pt x="4046220" y="873760"/>
                    <a:pt x="4057650" y="880110"/>
                    <a:pt x="4065270" y="885190"/>
                  </a:cubicBezTo>
                  <a:cubicBezTo>
                    <a:pt x="4093210" y="833120"/>
                    <a:pt x="4117340" y="781050"/>
                    <a:pt x="4140200" y="727710"/>
                  </a:cubicBezTo>
                  <a:cubicBezTo>
                    <a:pt x="4145280" y="713740"/>
                    <a:pt x="4151630" y="699770"/>
                    <a:pt x="4156710" y="685800"/>
                  </a:cubicBezTo>
                  <a:cubicBezTo>
                    <a:pt x="4159250" y="679450"/>
                    <a:pt x="4161790" y="671830"/>
                    <a:pt x="4164330" y="665480"/>
                  </a:cubicBezTo>
                  <a:cubicBezTo>
                    <a:pt x="4166870" y="657860"/>
                    <a:pt x="4169410" y="651510"/>
                    <a:pt x="4171950" y="643890"/>
                  </a:cubicBezTo>
                  <a:cubicBezTo>
                    <a:pt x="4177030" y="628650"/>
                    <a:pt x="4182110" y="614680"/>
                    <a:pt x="4187190" y="600710"/>
                  </a:cubicBezTo>
                  <a:cubicBezTo>
                    <a:pt x="4192270" y="585470"/>
                    <a:pt x="4196080" y="570230"/>
                    <a:pt x="4199890" y="553720"/>
                  </a:cubicBezTo>
                  <a:lnTo>
                    <a:pt x="4206240" y="529590"/>
                  </a:lnTo>
                  <a:cubicBezTo>
                    <a:pt x="4208780" y="521970"/>
                    <a:pt x="4210050" y="513080"/>
                    <a:pt x="4211320" y="504190"/>
                  </a:cubicBezTo>
                  <a:cubicBezTo>
                    <a:pt x="4215130" y="487680"/>
                    <a:pt x="4217670" y="471170"/>
                    <a:pt x="4220210" y="453390"/>
                  </a:cubicBezTo>
                  <a:cubicBezTo>
                    <a:pt x="4222750" y="440690"/>
                    <a:pt x="4239260" y="582930"/>
                    <a:pt x="4235450" y="601980"/>
                  </a:cubicBezTo>
                  <a:close/>
                  <a:moveTo>
                    <a:pt x="543560" y="1503680"/>
                  </a:moveTo>
                  <a:lnTo>
                    <a:pt x="497840" y="1480820"/>
                  </a:lnTo>
                  <a:cubicBezTo>
                    <a:pt x="500380" y="1482090"/>
                    <a:pt x="513080" y="1488440"/>
                    <a:pt x="542290" y="1502410"/>
                  </a:cubicBezTo>
                  <a:cubicBezTo>
                    <a:pt x="543560" y="1502410"/>
                    <a:pt x="543560" y="1502410"/>
                    <a:pt x="543560" y="1503680"/>
                  </a:cubicBezTo>
                  <a:close/>
                  <a:moveTo>
                    <a:pt x="495300" y="1515110"/>
                  </a:moveTo>
                  <a:cubicBezTo>
                    <a:pt x="492760" y="1516380"/>
                    <a:pt x="491490" y="1516380"/>
                    <a:pt x="490220" y="1516380"/>
                  </a:cubicBezTo>
                  <a:cubicBezTo>
                    <a:pt x="488950" y="1516380"/>
                    <a:pt x="488950" y="1517650"/>
                    <a:pt x="487680" y="1517650"/>
                  </a:cubicBezTo>
                  <a:cubicBezTo>
                    <a:pt x="492760" y="1515110"/>
                    <a:pt x="499110" y="1513840"/>
                    <a:pt x="505460" y="1512570"/>
                  </a:cubicBezTo>
                  <a:lnTo>
                    <a:pt x="501650" y="1512570"/>
                  </a:lnTo>
                  <a:cubicBezTo>
                    <a:pt x="500380" y="1513840"/>
                    <a:pt x="497840" y="1513840"/>
                    <a:pt x="495300" y="1515110"/>
                  </a:cubicBezTo>
                  <a:close/>
                  <a:moveTo>
                    <a:pt x="480060" y="1522730"/>
                  </a:moveTo>
                  <a:lnTo>
                    <a:pt x="480060" y="1513840"/>
                  </a:lnTo>
                  <a:lnTo>
                    <a:pt x="480060" y="1520190"/>
                  </a:lnTo>
                  <a:lnTo>
                    <a:pt x="480060" y="1517650"/>
                  </a:lnTo>
                  <a:lnTo>
                    <a:pt x="480060" y="1522730"/>
                  </a:lnTo>
                  <a:cubicBezTo>
                    <a:pt x="480060" y="1524000"/>
                    <a:pt x="478790" y="1524000"/>
                    <a:pt x="480060" y="1522730"/>
                  </a:cubicBezTo>
                  <a:cubicBezTo>
                    <a:pt x="478790" y="1524000"/>
                    <a:pt x="480060" y="1524000"/>
                    <a:pt x="480060" y="1522730"/>
                  </a:cubicBezTo>
                  <a:cubicBezTo>
                    <a:pt x="478790" y="1535430"/>
                    <a:pt x="478790" y="1544320"/>
                    <a:pt x="478790" y="1546860"/>
                  </a:cubicBezTo>
                  <a:cubicBezTo>
                    <a:pt x="478790" y="1545590"/>
                    <a:pt x="478790" y="1537970"/>
                    <a:pt x="480060" y="1522730"/>
                  </a:cubicBezTo>
                  <a:cubicBezTo>
                    <a:pt x="480060" y="1522730"/>
                    <a:pt x="481330" y="1521460"/>
                    <a:pt x="482600" y="1521460"/>
                  </a:cubicBezTo>
                  <a:lnTo>
                    <a:pt x="483870" y="1521460"/>
                  </a:lnTo>
                  <a:cubicBezTo>
                    <a:pt x="481330" y="1521460"/>
                    <a:pt x="480060" y="1522730"/>
                    <a:pt x="480060" y="1522730"/>
                  </a:cubicBezTo>
                  <a:close/>
                </a:path>
              </a:pathLst>
            </a:custGeom>
            <a:blipFill>
              <a:blip r:embed="rId4"/>
              <a:stretch>
                <a:fillRect l="0" t="-73446" r="0" b="0"/>
              </a:stretch>
            </a:blipFill>
          </p:spPr>
        </p:sp>
      </p:grpSp>
      <p:sp>
        <p:nvSpPr>
          <p:cNvPr name="Freeform 5" id="5"/>
          <p:cNvSpPr/>
          <p:nvPr/>
        </p:nvSpPr>
        <p:spPr>
          <a:xfrm flipH="false" flipV="false" rot="0">
            <a:off x="1793877" y="1028700"/>
            <a:ext cx="4166405" cy="939524"/>
          </a:xfrm>
          <a:custGeom>
            <a:avLst/>
            <a:gdLst/>
            <a:ahLst/>
            <a:cxnLst/>
            <a:rect r="r" b="b" t="t" l="l"/>
            <a:pathLst>
              <a:path h="939524" w="4166405">
                <a:moveTo>
                  <a:pt x="0" y="0"/>
                </a:moveTo>
                <a:lnTo>
                  <a:pt x="4166405" y="0"/>
                </a:lnTo>
                <a:lnTo>
                  <a:pt x="4166405" y="939524"/>
                </a:lnTo>
                <a:lnTo>
                  <a:pt x="0" y="9395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6597948" y="399175"/>
            <a:ext cx="1584898" cy="1569049"/>
          </a:xfrm>
          <a:custGeom>
            <a:avLst/>
            <a:gdLst/>
            <a:ahLst/>
            <a:cxnLst/>
            <a:rect r="r" b="b" t="t" l="l"/>
            <a:pathLst>
              <a:path h="1569049" w="1584898">
                <a:moveTo>
                  <a:pt x="0" y="0"/>
                </a:moveTo>
                <a:lnTo>
                  <a:pt x="1584898" y="0"/>
                </a:lnTo>
                <a:lnTo>
                  <a:pt x="1584898" y="1569049"/>
                </a:lnTo>
                <a:lnTo>
                  <a:pt x="0" y="156904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0">
            <a:off x="7009405" y="784710"/>
            <a:ext cx="713752" cy="713752"/>
          </a:xfrm>
          <a:custGeom>
            <a:avLst/>
            <a:gdLst/>
            <a:ahLst/>
            <a:cxnLst/>
            <a:rect r="r" b="b" t="t" l="l"/>
            <a:pathLst>
              <a:path h="713752" w="713752">
                <a:moveTo>
                  <a:pt x="0" y="0"/>
                </a:moveTo>
                <a:lnTo>
                  <a:pt x="713752" y="0"/>
                </a:lnTo>
                <a:lnTo>
                  <a:pt x="713752" y="713752"/>
                </a:lnTo>
                <a:lnTo>
                  <a:pt x="0" y="71375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8" id="8"/>
          <p:cNvSpPr txBox="true"/>
          <p:nvPr/>
        </p:nvSpPr>
        <p:spPr>
          <a:xfrm rot="0">
            <a:off x="2234521" y="1422638"/>
            <a:ext cx="6536482" cy="870571"/>
          </a:xfrm>
          <a:prstGeom prst="rect">
            <a:avLst/>
          </a:prstGeom>
        </p:spPr>
        <p:txBody>
          <a:bodyPr anchor="t" rtlCol="false" tIns="0" lIns="0" bIns="0" rIns="0">
            <a:spAutoFit/>
          </a:bodyPr>
          <a:lstStyle/>
          <a:p>
            <a:pPr>
              <a:lnSpc>
                <a:spcPts val="6718"/>
              </a:lnSpc>
            </a:pPr>
            <a:r>
              <a:rPr lang="en-US" sz="5998">
                <a:solidFill>
                  <a:srgbClr val="000000"/>
                </a:solidFill>
                <a:latin typeface="Lilita One"/>
              </a:rPr>
              <a:t>ACTIVITY</a:t>
            </a:r>
          </a:p>
        </p:txBody>
      </p:sp>
      <p:sp>
        <p:nvSpPr>
          <p:cNvPr name="TextBox 9" id="9"/>
          <p:cNvSpPr txBox="true"/>
          <p:nvPr/>
        </p:nvSpPr>
        <p:spPr>
          <a:xfrm rot="0">
            <a:off x="1974748" y="2575334"/>
            <a:ext cx="4232717" cy="2635252"/>
          </a:xfrm>
          <a:prstGeom prst="rect">
            <a:avLst/>
          </a:prstGeom>
        </p:spPr>
        <p:txBody>
          <a:bodyPr anchor="t" rtlCol="false" tIns="0" lIns="0" bIns="0" rIns="0">
            <a:spAutoFit/>
          </a:bodyPr>
          <a:lstStyle/>
          <a:p>
            <a:pPr>
              <a:lnSpc>
                <a:spcPts val="6999"/>
              </a:lnSpc>
            </a:pPr>
            <a:r>
              <a:rPr lang="en-US" sz="4999">
                <a:solidFill>
                  <a:srgbClr val="8A664C"/>
                </a:solidFill>
                <a:latin typeface="Lilita One Bold"/>
              </a:rPr>
              <a:t>CHECK </a:t>
            </a:r>
          </a:p>
          <a:p>
            <a:pPr>
              <a:lnSpc>
                <a:spcPts val="6999"/>
              </a:lnSpc>
            </a:pPr>
            <a:r>
              <a:rPr lang="en-US" sz="4999">
                <a:solidFill>
                  <a:srgbClr val="8A664C"/>
                </a:solidFill>
                <a:latin typeface="Lilita One Bold"/>
              </a:rPr>
              <a:t>YOUR </a:t>
            </a:r>
          </a:p>
          <a:p>
            <a:pPr>
              <a:lnSpc>
                <a:spcPts val="6999"/>
              </a:lnSpc>
            </a:pPr>
            <a:r>
              <a:rPr lang="en-US" sz="4999">
                <a:solidFill>
                  <a:srgbClr val="8A664C"/>
                </a:solidFill>
                <a:latin typeface="Lilita One Bold"/>
              </a:rPr>
              <a:t>SELF</a:t>
            </a:r>
          </a:p>
        </p:txBody>
      </p:sp>
      <p:sp>
        <p:nvSpPr>
          <p:cNvPr name="TextBox 10" id="10"/>
          <p:cNvSpPr txBox="true"/>
          <p:nvPr/>
        </p:nvSpPr>
        <p:spPr>
          <a:xfrm rot="0">
            <a:off x="8182846" y="609709"/>
            <a:ext cx="9597134" cy="5287010"/>
          </a:xfrm>
          <a:prstGeom prst="rect">
            <a:avLst/>
          </a:prstGeom>
        </p:spPr>
        <p:txBody>
          <a:bodyPr anchor="t" rtlCol="false" tIns="0" lIns="0" bIns="0" rIns="0">
            <a:spAutoFit/>
          </a:bodyPr>
          <a:lstStyle/>
          <a:p>
            <a:pPr marL="604519" indent="-302260" lvl="1">
              <a:lnSpc>
                <a:spcPts val="3919"/>
              </a:lnSpc>
              <a:buFont typeface="Arial"/>
              <a:buChar char="•"/>
            </a:pPr>
            <a:r>
              <a:rPr lang="en-US" sz="2799">
                <a:solidFill>
                  <a:srgbClr val="000000"/>
                </a:solidFill>
                <a:latin typeface="PT Sans"/>
              </a:rPr>
              <a:t>Download Skilktde as an extension </a:t>
            </a:r>
            <a:r>
              <a:rPr lang="en-US" sz="2799" u="sng">
                <a:solidFill>
                  <a:srgbClr val="000000"/>
                </a:solidFill>
                <a:latin typeface="PT Sans"/>
                <a:hlinkClick r:id="rId11" tooltip="https://silktide.com/free-accessibility-scan/%EF%82%A7Pic%20a%20.org,.gov,%20.edu,%20carewell%20or%20state%20website%20and%20go%20through%20the%20accessibility"/>
              </a:rPr>
              <a:t>https://silktide.com/free-accessibility-scan/</a:t>
            </a:r>
          </a:p>
          <a:p>
            <a:pPr marL="604519" indent="-302260" lvl="1">
              <a:lnSpc>
                <a:spcPts val="3919"/>
              </a:lnSpc>
              <a:buFont typeface="Arial"/>
              <a:buChar char="•"/>
            </a:pPr>
            <a:r>
              <a:rPr lang="en-US" sz="2799">
                <a:solidFill>
                  <a:srgbClr val="000000"/>
                </a:solidFill>
                <a:latin typeface="PT Sans"/>
                <a:hlinkClick r:id="rId12" tooltip="https://silktide.com/free-accessibility-scan/%EF%82%A7Pic%20a%20.org,.gov,%20.edu,%20carewell%20or%20state%20website%20and%20go%20through%20the%20accessibility"/>
              </a:rPr>
              <a:t>Pic a .org,.gov, .edu, carewell or state website and go through the accessibility</a:t>
            </a:r>
            <a:r>
              <a:rPr lang="en-US" sz="2799">
                <a:solidFill>
                  <a:srgbClr val="000000"/>
                </a:solidFill>
                <a:latin typeface="PT Sans"/>
              </a:rPr>
              <a:t> skill</a:t>
            </a:r>
          </a:p>
          <a:p>
            <a:pPr marL="604519" indent="-302260" lvl="1">
              <a:lnSpc>
                <a:spcPts val="3919"/>
              </a:lnSpc>
              <a:buFont typeface="Arial"/>
              <a:buChar char="•"/>
            </a:pPr>
            <a:r>
              <a:rPr lang="en-US" sz="2799">
                <a:solidFill>
                  <a:srgbClr val="000000"/>
                </a:solidFill>
                <a:latin typeface="PT Sans"/>
              </a:rPr>
              <a:t>Take your ID Model Canva Infographic and put it through</a:t>
            </a:r>
          </a:p>
          <a:p>
            <a:pPr marL="1209039" indent="-403013" lvl="2">
              <a:lnSpc>
                <a:spcPts val="3919"/>
              </a:lnSpc>
              <a:buFont typeface="Arial"/>
              <a:buChar char="⚬"/>
            </a:pPr>
            <a:r>
              <a:rPr lang="en-US" sz="2799">
                <a:solidFill>
                  <a:srgbClr val="000000"/>
                </a:solidFill>
                <a:latin typeface="PT Sans"/>
              </a:rPr>
              <a:t> Color contrast generator</a:t>
            </a:r>
          </a:p>
          <a:p>
            <a:pPr marL="1813558" indent="-453390" lvl="3">
              <a:lnSpc>
                <a:spcPts val="3919"/>
              </a:lnSpc>
              <a:buFont typeface="Arial"/>
              <a:buChar char="￭"/>
            </a:pPr>
            <a:r>
              <a:rPr lang="en-US" sz="2799">
                <a:solidFill>
                  <a:srgbClr val="000000"/>
                </a:solidFill>
                <a:latin typeface="PT Sans"/>
              </a:rPr>
              <a:t>https://coolors.co/contrast-checker/112a46-acc8e5</a:t>
            </a:r>
          </a:p>
          <a:p>
            <a:pPr marL="1209039" indent="-403013" lvl="2">
              <a:lnSpc>
                <a:spcPts val="3919"/>
              </a:lnSpc>
              <a:buFont typeface="Arial"/>
              <a:buChar char="⚬"/>
            </a:pPr>
            <a:r>
              <a:rPr lang="en-US" sz="2799">
                <a:solidFill>
                  <a:srgbClr val="000000"/>
                </a:solidFill>
                <a:latin typeface="PT Sans"/>
              </a:rPr>
              <a:t>6th grade reading</a:t>
            </a:r>
          </a:p>
          <a:p>
            <a:pPr marL="1813558" indent="-453390" lvl="3">
              <a:lnSpc>
                <a:spcPts val="3919"/>
              </a:lnSpc>
              <a:buFont typeface="Arial"/>
              <a:buChar char="￭"/>
            </a:pPr>
            <a:r>
              <a:rPr lang="en-US" sz="2799" u="sng">
                <a:solidFill>
                  <a:srgbClr val="000000"/>
                </a:solidFill>
                <a:latin typeface="PT Sans"/>
                <a:hlinkClick r:id="rId13" tooltip="https://www.editpad.org/tool/readability-checker"/>
              </a:rPr>
              <a:t>https://www.editpad.org/tool/readability-checker</a:t>
            </a:r>
          </a:p>
          <a:p>
            <a:pPr>
              <a:lnSpc>
                <a:spcPts val="3360"/>
              </a:lnSpc>
            </a:pPr>
          </a:p>
          <a:p>
            <a:pPr>
              <a:lnSpc>
                <a:spcPts val="3360"/>
              </a:lnSpc>
            </a:pP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19175" y="6306333"/>
            <a:ext cx="8571954" cy="5903934"/>
          </a:xfrm>
          <a:custGeom>
            <a:avLst/>
            <a:gdLst/>
            <a:ahLst/>
            <a:cxnLst/>
            <a:rect r="r" b="b" t="t" l="l"/>
            <a:pathLst>
              <a:path h="5903934" w="8571954">
                <a:moveTo>
                  <a:pt x="0" y="0"/>
                </a:moveTo>
                <a:lnTo>
                  <a:pt x="8571954" y="0"/>
                </a:lnTo>
                <a:lnTo>
                  <a:pt x="8571954" y="5903934"/>
                </a:lnTo>
                <a:lnTo>
                  <a:pt x="0" y="590393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7029177" y="5143500"/>
            <a:ext cx="16273301" cy="6227752"/>
            <a:chOff x="0" y="0"/>
            <a:chExt cx="4227830" cy="1617980"/>
          </a:xfrm>
        </p:grpSpPr>
        <p:sp>
          <p:nvSpPr>
            <p:cNvPr name="Freeform 4" id="4"/>
            <p:cNvSpPr/>
            <p:nvPr/>
          </p:nvSpPr>
          <p:spPr>
            <a:xfrm flipH="false" flipV="false" rot="0">
              <a:off x="-7620" y="0"/>
              <a:ext cx="4239260" cy="1624330"/>
            </a:xfrm>
            <a:custGeom>
              <a:avLst/>
              <a:gdLst/>
              <a:ahLst/>
              <a:cxnLst/>
              <a:rect r="r" b="b" t="t" l="l"/>
              <a:pathLst>
                <a:path h="1624330" w="4239260">
                  <a:moveTo>
                    <a:pt x="480060" y="1508760"/>
                  </a:moveTo>
                  <a:lnTo>
                    <a:pt x="480060" y="1515110"/>
                  </a:lnTo>
                  <a:lnTo>
                    <a:pt x="480060" y="1508760"/>
                  </a:lnTo>
                  <a:close/>
                  <a:moveTo>
                    <a:pt x="480060" y="1516380"/>
                  </a:moveTo>
                  <a:lnTo>
                    <a:pt x="480060" y="1515110"/>
                  </a:lnTo>
                  <a:lnTo>
                    <a:pt x="480060" y="1516380"/>
                  </a:lnTo>
                  <a:close/>
                  <a:moveTo>
                    <a:pt x="487680" y="1517650"/>
                  </a:moveTo>
                  <a:cubicBezTo>
                    <a:pt x="485140" y="1518920"/>
                    <a:pt x="483870" y="1520190"/>
                    <a:pt x="482600" y="1520190"/>
                  </a:cubicBezTo>
                  <a:cubicBezTo>
                    <a:pt x="483870" y="1520190"/>
                    <a:pt x="485140" y="1518920"/>
                    <a:pt x="487680" y="1517650"/>
                  </a:cubicBezTo>
                  <a:close/>
                  <a:moveTo>
                    <a:pt x="478790" y="1521460"/>
                  </a:moveTo>
                  <a:lnTo>
                    <a:pt x="478790" y="1522730"/>
                  </a:lnTo>
                  <a:cubicBezTo>
                    <a:pt x="478790" y="1524000"/>
                    <a:pt x="478790" y="1524000"/>
                    <a:pt x="477520" y="1525270"/>
                  </a:cubicBezTo>
                  <a:lnTo>
                    <a:pt x="478790" y="1524000"/>
                  </a:lnTo>
                  <a:cubicBezTo>
                    <a:pt x="477520" y="1525270"/>
                    <a:pt x="478790" y="1525270"/>
                    <a:pt x="478790" y="1521460"/>
                  </a:cubicBezTo>
                  <a:close/>
                  <a:moveTo>
                    <a:pt x="4235450" y="601980"/>
                  </a:moveTo>
                  <a:cubicBezTo>
                    <a:pt x="4234180" y="612140"/>
                    <a:pt x="4231640" y="621030"/>
                    <a:pt x="4229100" y="629920"/>
                  </a:cubicBezTo>
                  <a:lnTo>
                    <a:pt x="4221480" y="656590"/>
                  </a:lnTo>
                  <a:lnTo>
                    <a:pt x="4213860" y="683260"/>
                  </a:lnTo>
                  <a:cubicBezTo>
                    <a:pt x="4211320" y="692150"/>
                    <a:pt x="4208780" y="699770"/>
                    <a:pt x="4206240" y="708660"/>
                  </a:cubicBezTo>
                  <a:cubicBezTo>
                    <a:pt x="4201160" y="725170"/>
                    <a:pt x="4194810" y="741680"/>
                    <a:pt x="4188460" y="758190"/>
                  </a:cubicBezTo>
                  <a:cubicBezTo>
                    <a:pt x="4182110" y="773430"/>
                    <a:pt x="4175760" y="788670"/>
                    <a:pt x="4168140" y="803910"/>
                  </a:cubicBezTo>
                  <a:cubicBezTo>
                    <a:pt x="4161790" y="819150"/>
                    <a:pt x="4154170" y="833120"/>
                    <a:pt x="4146550" y="848360"/>
                  </a:cubicBezTo>
                  <a:cubicBezTo>
                    <a:pt x="4138930" y="862330"/>
                    <a:pt x="4131310" y="877570"/>
                    <a:pt x="4123690" y="890270"/>
                  </a:cubicBezTo>
                  <a:cubicBezTo>
                    <a:pt x="4108450" y="916940"/>
                    <a:pt x="4091940" y="943610"/>
                    <a:pt x="4074160" y="967740"/>
                  </a:cubicBezTo>
                  <a:cubicBezTo>
                    <a:pt x="4039870" y="1017270"/>
                    <a:pt x="4003040" y="1062990"/>
                    <a:pt x="3962400" y="1104900"/>
                  </a:cubicBezTo>
                  <a:cubicBezTo>
                    <a:pt x="3952240" y="1115060"/>
                    <a:pt x="3942080" y="1125220"/>
                    <a:pt x="3931920" y="1136650"/>
                  </a:cubicBezTo>
                  <a:lnTo>
                    <a:pt x="3900170" y="1167130"/>
                  </a:lnTo>
                  <a:cubicBezTo>
                    <a:pt x="3895090" y="1172210"/>
                    <a:pt x="3888740" y="1177290"/>
                    <a:pt x="3884930" y="1181100"/>
                  </a:cubicBezTo>
                  <a:lnTo>
                    <a:pt x="3869690" y="1193800"/>
                  </a:lnTo>
                  <a:cubicBezTo>
                    <a:pt x="3859530" y="1202690"/>
                    <a:pt x="3850640" y="1210310"/>
                    <a:pt x="3840480" y="1217930"/>
                  </a:cubicBezTo>
                  <a:cubicBezTo>
                    <a:pt x="3760470" y="1281430"/>
                    <a:pt x="3674110" y="1336040"/>
                    <a:pt x="3583940" y="1381760"/>
                  </a:cubicBezTo>
                  <a:cubicBezTo>
                    <a:pt x="3538220" y="1404620"/>
                    <a:pt x="3492500" y="1424940"/>
                    <a:pt x="3445510" y="1442720"/>
                  </a:cubicBezTo>
                  <a:cubicBezTo>
                    <a:pt x="3398520" y="1460500"/>
                    <a:pt x="3350260" y="1475740"/>
                    <a:pt x="3300730" y="1489710"/>
                  </a:cubicBezTo>
                  <a:cubicBezTo>
                    <a:pt x="3276600" y="1496060"/>
                    <a:pt x="3251200" y="1502410"/>
                    <a:pt x="3227070" y="1507490"/>
                  </a:cubicBezTo>
                  <a:lnTo>
                    <a:pt x="3188970" y="1515110"/>
                  </a:lnTo>
                  <a:lnTo>
                    <a:pt x="3152140" y="1521460"/>
                  </a:lnTo>
                  <a:cubicBezTo>
                    <a:pt x="3128010" y="1525270"/>
                    <a:pt x="3102610" y="1529080"/>
                    <a:pt x="3078480" y="1531620"/>
                  </a:cubicBezTo>
                  <a:cubicBezTo>
                    <a:pt x="3054350" y="1534160"/>
                    <a:pt x="3028950" y="1537970"/>
                    <a:pt x="3006090" y="1539240"/>
                  </a:cubicBezTo>
                  <a:cubicBezTo>
                    <a:pt x="2909570" y="1546860"/>
                    <a:pt x="2816860" y="1546860"/>
                    <a:pt x="2729230" y="1543050"/>
                  </a:cubicBezTo>
                  <a:cubicBezTo>
                    <a:pt x="2641600" y="1539240"/>
                    <a:pt x="2557780" y="1531620"/>
                    <a:pt x="2479040" y="1525270"/>
                  </a:cubicBezTo>
                  <a:cubicBezTo>
                    <a:pt x="2459990" y="1521460"/>
                    <a:pt x="2447290" y="1521460"/>
                    <a:pt x="2438400" y="1524000"/>
                  </a:cubicBezTo>
                  <a:cubicBezTo>
                    <a:pt x="2429510" y="1526540"/>
                    <a:pt x="2423160" y="1531620"/>
                    <a:pt x="2416810" y="1536700"/>
                  </a:cubicBezTo>
                  <a:cubicBezTo>
                    <a:pt x="2404110" y="1546860"/>
                    <a:pt x="2391410" y="1558290"/>
                    <a:pt x="2354580" y="1548130"/>
                  </a:cubicBezTo>
                  <a:lnTo>
                    <a:pt x="2326640" y="1540510"/>
                  </a:lnTo>
                  <a:lnTo>
                    <a:pt x="2299970" y="1532890"/>
                  </a:lnTo>
                  <a:cubicBezTo>
                    <a:pt x="2282190" y="1527810"/>
                    <a:pt x="2264410" y="1522730"/>
                    <a:pt x="2247900" y="1517650"/>
                  </a:cubicBezTo>
                  <a:cubicBezTo>
                    <a:pt x="2272030" y="1562100"/>
                    <a:pt x="2227580" y="1584960"/>
                    <a:pt x="2193290" y="1574800"/>
                  </a:cubicBezTo>
                  <a:cubicBezTo>
                    <a:pt x="2174240" y="1570990"/>
                    <a:pt x="2155190" y="1567180"/>
                    <a:pt x="2134870" y="1563370"/>
                  </a:cubicBezTo>
                  <a:cubicBezTo>
                    <a:pt x="2115820" y="1559560"/>
                    <a:pt x="2098040" y="1555750"/>
                    <a:pt x="2078990" y="1551940"/>
                  </a:cubicBezTo>
                  <a:lnTo>
                    <a:pt x="1976120" y="1529080"/>
                  </a:lnTo>
                  <a:cubicBezTo>
                    <a:pt x="1911350" y="1515110"/>
                    <a:pt x="1852930" y="1501140"/>
                    <a:pt x="1803400" y="1489710"/>
                  </a:cubicBezTo>
                  <a:cubicBezTo>
                    <a:pt x="1753870" y="1477010"/>
                    <a:pt x="1714500" y="1466850"/>
                    <a:pt x="1682750" y="1454150"/>
                  </a:cubicBezTo>
                  <a:cubicBezTo>
                    <a:pt x="1651000" y="1441450"/>
                    <a:pt x="1629410" y="1428750"/>
                    <a:pt x="1610360" y="1409700"/>
                  </a:cubicBezTo>
                  <a:cubicBezTo>
                    <a:pt x="1602740" y="1404620"/>
                    <a:pt x="1597660" y="1400810"/>
                    <a:pt x="1590040" y="1395730"/>
                  </a:cubicBezTo>
                  <a:cubicBezTo>
                    <a:pt x="1583690" y="1391920"/>
                    <a:pt x="1577340" y="1388110"/>
                    <a:pt x="1570990" y="1385570"/>
                  </a:cubicBezTo>
                  <a:cubicBezTo>
                    <a:pt x="1557020" y="1380490"/>
                    <a:pt x="1539240" y="1377950"/>
                    <a:pt x="1518920" y="1383030"/>
                  </a:cubicBezTo>
                  <a:cubicBezTo>
                    <a:pt x="1522730" y="1400810"/>
                    <a:pt x="1518920" y="1402080"/>
                    <a:pt x="1512570" y="1405890"/>
                  </a:cubicBezTo>
                  <a:cubicBezTo>
                    <a:pt x="1507490" y="1409700"/>
                    <a:pt x="1501140" y="1416050"/>
                    <a:pt x="1493520" y="1409700"/>
                  </a:cubicBezTo>
                  <a:cubicBezTo>
                    <a:pt x="1488440" y="1393190"/>
                    <a:pt x="1488440" y="1393190"/>
                    <a:pt x="1482090" y="1376680"/>
                  </a:cubicBezTo>
                  <a:cubicBezTo>
                    <a:pt x="1479550" y="1367790"/>
                    <a:pt x="1474470" y="1365250"/>
                    <a:pt x="1469390" y="1365250"/>
                  </a:cubicBezTo>
                  <a:cubicBezTo>
                    <a:pt x="1464310" y="1363980"/>
                    <a:pt x="1457960" y="1366520"/>
                    <a:pt x="1452880" y="1369060"/>
                  </a:cubicBezTo>
                  <a:lnTo>
                    <a:pt x="1440180" y="1336040"/>
                  </a:lnTo>
                  <a:cubicBezTo>
                    <a:pt x="1435100" y="1342390"/>
                    <a:pt x="1430020" y="1346200"/>
                    <a:pt x="1423670" y="1348740"/>
                  </a:cubicBezTo>
                  <a:cubicBezTo>
                    <a:pt x="1417320" y="1351280"/>
                    <a:pt x="1409700" y="1352550"/>
                    <a:pt x="1403350" y="1355090"/>
                  </a:cubicBezTo>
                  <a:cubicBezTo>
                    <a:pt x="1397000" y="1357630"/>
                    <a:pt x="1389380" y="1360170"/>
                    <a:pt x="1384300" y="1365250"/>
                  </a:cubicBezTo>
                  <a:cubicBezTo>
                    <a:pt x="1379220" y="1370330"/>
                    <a:pt x="1363980" y="1374140"/>
                    <a:pt x="1355090" y="1357630"/>
                  </a:cubicBezTo>
                  <a:cubicBezTo>
                    <a:pt x="1353820" y="1363980"/>
                    <a:pt x="1351280" y="1366520"/>
                    <a:pt x="1346200" y="1369060"/>
                  </a:cubicBezTo>
                  <a:cubicBezTo>
                    <a:pt x="1342390" y="1371600"/>
                    <a:pt x="1336040" y="1372870"/>
                    <a:pt x="1330960" y="1375410"/>
                  </a:cubicBezTo>
                  <a:cubicBezTo>
                    <a:pt x="1320800" y="1379220"/>
                    <a:pt x="1310640" y="1386840"/>
                    <a:pt x="1314450" y="1404620"/>
                  </a:cubicBezTo>
                  <a:cubicBezTo>
                    <a:pt x="1304290" y="1390650"/>
                    <a:pt x="1304290" y="1390650"/>
                    <a:pt x="1294130" y="1375410"/>
                  </a:cubicBezTo>
                  <a:cubicBezTo>
                    <a:pt x="1304290" y="1389380"/>
                    <a:pt x="1314450" y="1404620"/>
                    <a:pt x="1303020" y="1413510"/>
                  </a:cubicBezTo>
                  <a:cubicBezTo>
                    <a:pt x="1294130" y="1419860"/>
                    <a:pt x="1287780" y="1427480"/>
                    <a:pt x="1281430" y="1433830"/>
                  </a:cubicBezTo>
                  <a:cubicBezTo>
                    <a:pt x="1276350" y="1440180"/>
                    <a:pt x="1272540" y="1446530"/>
                    <a:pt x="1271270" y="1451610"/>
                  </a:cubicBezTo>
                  <a:cubicBezTo>
                    <a:pt x="1268730" y="1456690"/>
                    <a:pt x="1267460" y="1460500"/>
                    <a:pt x="1267460" y="1463040"/>
                  </a:cubicBezTo>
                  <a:lnTo>
                    <a:pt x="1267460" y="1466850"/>
                  </a:lnTo>
                  <a:cubicBezTo>
                    <a:pt x="1249680" y="1482090"/>
                    <a:pt x="1220470" y="1504950"/>
                    <a:pt x="1195070" y="1525270"/>
                  </a:cubicBezTo>
                  <a:cubicBezTo>
                    <a:pt x="1188720" y="1530350"/>
                    <a:pt x="1182370" y="1535430"/>
                    <a:pt x="1176020" y="1539240"/>
                  </a:cubicBezTo>
                  <a:cubicBezTo>
                    <a:pt x="1169670" y="1543050"/>
                    <a:pt x="1164590" y="1546860"/>
                    <a:pt x="1159510" y="1550670"/>
                  </a:cubicBezTo>
                  <a:cubicBezTo>
                    <a:pt x="1149350" y="1555750"/>
                    <a:pt x="1141730" y="1559560"/>
                    <a:pt x="1137920" y="1557020"/>
                  </a:cubicBezTo>
                  <a:cubicBezTo>
                    <a:pt x="1134110" y="1577340"/>
                    <a:pt x="1118870" y="1582420"/>
                    <a:pt x="1103630" y="1588770"/>
                  </a:cubicBezTo>
                  <a:cubicBezTo>
                    <a:pt x="1088390" y="1595120"/>
                    <a:pt x="1073150" y="1602740"/>
                    <a:pt x="1069340" y="1624330"/>
                  </a:cubicBezTo>
                  <a:cubicBezTo>
                    <a:pt x="1046480" y="1610360"/>
                    <a:pt x="1029970" y="1587500"/>
                    <a:pt x="1012190" y="1569720"/>
                  </a:cubicBezTo>
                  <a:cubicBezTo>
                    <a:pt x="994410" y="1551940"/>
                    <a:pt x="976630" y="1539240"/>
                    <a:pt x="949960" y="1548130"/>
                  </a:cubicBezTo>
                  <a:cubicBezTo>
                    <a:pt x="927100" y="1559560"/>
                    <a:pt x="889000" y="1570990"/>
                    <a:pt x="844550" y="1582420"/>
                  </a:cubicBezTo>
                  <a:cubicBezTo>
                    <a:pt x="822960" y="1588770"/>
                    <a:pt x="798830" y="1593850"/>
                    <a:pt x="773430" y="1600200"/>
                  </a:cubicBezTo>
                  <a:lnTo>
                    <a:pt x="754380" y="1604010"/>
                  </a:lnTo>
                  <a:cubicBezTo>
                    <a:pt x="751840" y="1605280"/>
                    <a:pt x="748030" y="1605280"/>
                    <a:pt x="745490" y="1606550"/>
                  </a:cubicBezTo>
                  <a:lnTo>
                    <a:pt x="741680" y="1606550"/>
                  </a:lnTo>
                  <a:cubicBezTo>
                    <a:pt x="765810" y="1619250"/>
                    <a:pt x="640080" y="1555750"/>
                    <a:pt x="560070" y="1516380"/>
                  </a:cubicBezTo>
                  <a:cubicBezTo>
                    <a:pt x="551180" y="1515110"/>
                    <a:pt x="533400" y="1513840"/>
                    <a:pt x="518160" y="1515110"/>
                  </a:cubicBezTo>
                  <a:cubicBezTo>
                    <a:pt x="514350" y="1515110"/>
                    <a:pt x="509270" y="1516380"/>
                    <a:pt x="505460" y="1516380"/>
                  </a:cubicBezTo>
                  <a:lnTo>
                    <a:pt x="509270" y="1515110"/>
                  </a:lnTo>
                  <a:lnTo>
                    <a:pt x="506730" y="1515110"/>
                  </a:lnTo>
                  <a:cubicBezTo>
                    <a:pt x="499110" y="1513840"/>
                    <a:pt x="490220" y="1504950"/>
                    <a:pt x="485140" y="1494790"/>
                  </a:cubicBezTo>
                  <a:lnTo>
                    <a:pt x="481330" y="1487170"/>
                  </a:lnTo>
                  <a:cubicBezTo>
                    <a:pt x="481330" y="1494790"/>
                    <a:pt x="480060" y="1502410"/>
                    <a:pt x="480060" y="1512570"/>
                  </a:cubicBezTo>
                  <a:cubicBezTo>
                    <a:pt x="480060" y="1504950"/>
                    <a:pt x="481330" y="1496060"/>
                    <a:pt x="481330" y="1487170"/>
                  </a:cubicBezTo>
                  <a:cubicBezTo>
                    <a:pt x="480060" y="1483360"/>
                    <a:pt x="478790" y="1479550"/>
                    <a:pt x="477520" y="1477010"/>
                  </a:cubicBezTo>
                  <a:cubicBezTo>
                    <a:pt x="476250" y="1470660"/>
                    <a:pt x="474980" y="1461770"/>
                    <a:pt x="473710" y="1454150"/>
                  </a:cubicBezTo>
                  <a:cubicBezTo>
                    <a:pt x="469900" y="1422400"/>
                    <a:pt x="467360" y="1391920"/>
                    <a:pt x="463550" y="1363980"/>
                  </a:cubicBezTo>
                  <a:cubicBezTo>
                    <a:pt x="461010" y="1337310"/>
                    <a:pt x="458470" y="1315720"/>
                    <a:pt x="454660" y="1304290"/>
                  </a:cubicBezTo>
                  <a:cubicBezTo>
                    <a:pt x="462280" y="1291590"/>
                    <a:pt x="448310" y="1245870"/>
                    <a:pt x="426720" y="1197610"/>
                  </a:cubicBezTo>
                  <a:cubicBezTo>
                    <a:pt x="405130" y="1149350"/>
                    <a:pt x="375920" y="1098550"/>
                    <a:pt x="346710" y="1078230"/>
                  </a:cubicBezTo>
                  <a:cubicBezTo>
                    <a:pt x="367030" y="1049020"/>
                    <a:pt x="387350" y="1021080"/>
                    <a:pt x="373380" y="1010920"/>
                  </a:cubicBezTo>
                  <a:cubicBezTo>
                    <a:pt x="345440" y="989330"/>
                    <a:pt x="303530" y="1016000"/>
                    <a:pt x="264160" y="1055370"/>
                  </a:cubicBezTo>
                  <a:cubicBezTo>
                    <a:pt x="224790" y="1094740"/>
                    <a:pt x="187960" y="1146810"/>
                    <a:pt x="162560" y="1174750"/>
                  </a:cubicBezTo>
                  <a:cubicBezTo>
                    <a:pt x="115570" y="1183640"/>
                    <a:pt x="71120" y="1117600"/>
                    <a:pt x="60960" y="1065530"/>
                  </a:cubicBezTo>
                  <a:cubicBezTo>
                    <a:pt x="60960" y="1065530"/>
                    <a:pt x="54610" y="1052830"/>
                    <a:pt x="45720" y="1032510"/>
                  </a:cubicBezTo>
                  <a:cubicBezTo>
                    <a:pt x="36830" y="1010920"/>
                    <a:pt x="25400" y="981710"/>
                    <a:pt x="17780" y="946150"/>
                  </a:cubicBezTo>
                  <a:cubicBezTo>
                    <a:pt x="1270" y="876300"/>
                    <a:pt x="0" y="783590"/>
                    <a:pt x="46990" y="708660"/>
                  </a:cubicBezTo>
                  <a:cubicBezTo>
                    <a:pt x="93980" y="633730"/>
                    <a:pt x="149860" y="556260"/>
                    <a:pt x="215900" y="481330"/>
                  </a:cubicBezTo>
                  <a:cubicBezTo>
                    <a:pt x="281940" y="406400"/>
                    <a:pt x="359410" y="332740"/>
                    <a:pt x="444500" y="266700"/>
                  </a:cubicBezTo>
                  <a:cubicBezTo>
                    <a:pt x="530860" y="200660"/>
                    <a:pt x="624840" y="143510"/>
                    <a:pt x="721360" y="97790"/>
                  </a:cubicBezTo>
                  <a:cubicBezTo>
                    <a:pt x="819150" y="52070"/>
                    <a:pt x="919480" y="19050"/>
                    <a:pt x="1017270" y="0"/>
                  </a:cubicBezTo>
                  <a:cubicBezTo>
                    <a:pt x="1043940" y="0"/>
                    <a:pt x="1083310" y="1270"/>
                    <a:pt x="1122680" y="5080"/>
                  </a:cubicBezTo>
                  <a:cubicBezTo>
                    <a:pt x="1141730" y="6350"/>
                    <a:pt x="1162050" y="8890"/>
                    <a:pt x="1179830" y="10160"/>
                  </a:cubicBezTo>
                  <a:cubicBezTo>
                    <a:pt x="1197610" y="11430"/>
                    <a:pt x="1214120" y="13970"/>
                    <a:pt x="1226820" y="15240"/>
                  </a:cubicBezTo>
                  <a:cubicBezTo>
                    <a:pt x="1325880" y="8890"/>
                    <a:pt x="1426210" y="8890"/>
                    <a:pt x="1527810" y="15240"/>
                  </a:cubicBezTo>
                  <a:cubicBezTo>
                    <a:pt x="1629410" y="21590"/>
                    <a:pt x="1727200" y="36830"/>
                    <a:pt x="1817370" y="55880"/>
                  </a:cubicBezTo>
                  <a:cubicBezTo>
                    <a:pt x="1998980" y="93980"/>
                    <a:pt x="2155190" y="149860"/>
                    <a:pt x="2289810" y="201930"/>
                  </a:cubicBezTo>
                  <a:cubicBezTo>
                    <a:pt x="2357120" y="228600"/>
                    <a:pt x="2420620" y="254000"/>
                    <a:pt x="2477770" y="278130"/>
                  </a:cubicBezTo>
                  <a:cubicBezTo>
                    <a:pt x="2531110" y="300990"/>
                    <a:pt x="2584450" y="322580"/>
                    <a:pt x="2637790" y="345440"/>
                  </a:cubicBezTo>
                  <a:cubicBezTo>
                    <a:pt x="2733040" y="384810"/>
                    <a:pt x="2814320" y="416560"/>
                    <a:pt x="2881630" y="441960"/>
                  </a:cubicBezTo>
                  <a:cubicBezTo>
                    <a:pt x="2895600" y="441960"/>
                    <a:pt x="2910840" y="441960"/>
                    <a:pt x="2923540" y="440690"/>
                  </a:cubicBezTo>
                  <a:lnTo>
                    <a:pt x="2942590" y="440690"/>
                  </a:lnTo>
                  <a:cubicBezTo>
                    <a:pt x="2947670" y="440690"/>
                    <a:pt x="2954020" y="441960"/>
                    <a:pt x="2957830" y="443230"/>
                  </a:cubicBezTo>
                  <a:cubicBezTo>
                    <a:pt x="2966720" y="445770"/>
                    <a:pt x="2974340" y="450850"/>
                    <a:pt x="2978150" y="458470"/>
                  </a:cubicBezTo>
                  <a:cubicBezTo>
                    <a:pt x="2984500" y="468630"/>
                    <a:pt x="2990850" y="477520"/>
                    <a:pt x="2998470" y="487680"/>
                  </a:cubicBezTo>
                  <a:cubicBezTo>
                    <a:pt x="3006090" y="496570"/>
                    <a:pt x="3013710" y="504190"/>
                    <a:pt x="3021330" y="511810"/>
                  </a:cubicBezTo>
                  <a:cubicBezTo>
                    <a:pt x="3036570" y="525780"/>
                    <a:pt x="3054350" y="537210"/>
                    <a:pt x="3073400" y="542290"/>
                  </a:cubicBezTo>
                  <a:cubicBezTo>
                    <a:pt x="3110230" y="553720"/>
                    <a:pt x="3152140" y="546100"/>
                    <a:pt x="3183890" y="516890"/>
                  </a:cubicBezTo>
                  <a:cubicBezTo>
                    <a:pt x="3201670" y="547370"/>
                    <a:pt x="3227070" y="553720"/>
                    <a:pt x="3252470" y="556260"/>
                  </a:cubicBezTo>
                  <a:cubicBezTo>
                    <a:pt x="3266440" y="551180"/>
                    <a:pt x="3280410" y="543560"/>
                    <a:pt x="3294380" y="533400"/>
                  </a:cubicBezTo>
                  <a:cubicBezTo>
                    <a:pt x="3298190" y="530860"/>
                    <a:pt x="3300730" y="528320"/>
                    <a:pt x="3304540" y="525780"/>
                  </a:cubicBezTo>
                  <a:cubicBezTo>
                    <a:pt x="3308350" y="523240"/>
                    <a:pt x="3309620" y="520700"/>
                    <a:pt x="3312160" y="518160"/>
                  </a:cubicBezTo>
                  <a:cubicBezTo>
                    <a:pt x="3317240" y="513080"/>
                    <a:pt x="3322320" y="508000"/>
                    <a:pt x="3326130" y="502920"/>
                  </a:cubicBezTo>
                  <a:cubicBezTo>
                    <a:pt x="3343910" y="481330"/>
                    <a:pt x="3355340" y="455930"/>
                    <a:pt x="3364230" y="439420"/>
                  </a:cubicBezTo>
                  <a:cubicBezTo>
                    <a:pt x="3365500" y="441960"/>
                    <a:pt x="3366770" y="444500"/>
                    <a:pt x="3366770" y="447040"/>
                  </a:cubicBezTo>
                  <a:cubicBezTo>
                    <a:pt x="3366770" y="449580"/>
                    <a:pt x="3368040" y="452120"/>
                    <a:pt x="3368040" y="453390"/>
                  </a:cubicBezTo>
                  <a:cubicBezTo>
                    <a:pt x="3368040" y="457200"/>
                    <a:pt x="3368040" y="462280"/>
                    <a:pt x="3366770" y="466090"/>
                  </a:cubicBezTo>
                  <a:cubicBezTo>
                    <a:pt x="3364230" y="473710"/>
                    <a:pt x="3360420" y="480060"/>
                    <a:pt x="3355340" y="486410"/>
                  </a:cubicBezTo>
                  <a:cubicBezTo>
                    <a:pt x="3357880" y="497840"/>
                    <a:pt x="3373120" y="500380"/>
                    <a:pt x="3388360" y="500380"/>
                  </a:cubicBezTo>
                  <a:cubicBezTo>
                    <a:pt x="3403600" y="501650"/>
                    <a:pt x="3420110" y="500380"/>
                    <a:pt x="3422650" y="513080"/>
                  </a:cubicBezTo>
                  <a:cubicBezTo>
                    <a:pt x="3418840" y="533400"/>
                    <a:pt x="3403600" y="554990"/>
                    <a:pt x="3383280" y="570230"/>
                  </a:cubicBezTo>
                  <a:cubicBezTo>
                    <a:pt x="3364230" y="585470"/>
                    <a:pt x="3340100" y="601980"/>
                    <a:pt x="3322320" y="614680"/>
                  </a:cubicBezTo>
                  <a:lnTo>
                    <a:pt x="3343910" y="642620"/>
                  </a:lnTo>
                  <a:cubicBezTo>
                    <a:pt x="3357880" y="632460"/>
                    <a:pt x="3370580" y="621030"/>
                    <a:pt x="3382010" y="610870"/>
                  </a:cubicBezTo>
                  <a:cubicBezTo>
                    <a:pt x="3392170" y="600710"/>
                    <a:pt x="3402330" y="591820"/>
                    <a:pt x="3411220" y="581660"/>
                  </a:cubicBezTo>
                  <a:cubicBezTo>
                    <a:pt x="3429000" y="561340"/>
                    <a:pt x="3446780" y="541020"/>
                    <a:pt x="3463290" y="514350"/>
                  </a:cubicBezTo>
                  <a:cubicBezTo>
                    <a:pt x="3487420" y="492760"/>
                    <a:pt x="3510280" y="481330"/>
                    <a:pt x="3530600" y="478790"/>
                  </a:cubicBezTo>
                  <a:cubicBezTo>
                    <a:pt x="3550920" y="474980"/>
                    <a:pt x="3567430" y="480060"/>
                    <a:pt x="3571240" y="495300"/>
                  </a:cubicBezTo>
                  <a:cubicBezTo>
                    <a:pt x="3569970" y="547370"/>
                    <a:pt x="3540760" y="603250"/>
                    <a:pt x="3500120" y="648970"/>
                  </a:cubicBezTo>
                  <a:cubicBezTo>
                    <a:pt x="3459480" y="693420"/>
                    <a:pt x="3407410" y="730250"/>
                    <a:pt x="3361690" y="759460"/>
                  </a:cubicBezTo>
                  <a:cubicBezTo>
                    <a:pt x="3384550" y="744220"/>
                    <a:pt x="3394710" y="758190"/>
                    <a:pt x="3404870" y="773430"/>
                  </a:cubicBezTo>
                  <a:cubicBezTo>
                    <a:pt x="3416300" y="765810"/>
                    <a:pt x="3364230" y="803910"/>
                    <a:pt x="3293110" y="839470"/>
                  </a:cubicBezTo>
                  <a:cubicBezTo>
                    <a:pt x="3221990" y="873760"/>
                    <a:pt x="3145790" y="899160"/>
                    <a:pt x="3060700" y="911860"/>
                  </a:cubicBezTo>
                  <a:lnTo>
                    <a:pt x="3065780" y="947420"/>
                  </a:lnTo>
                  <a:cubicBezTo>
                    <a:pt x="3086100" y="944880"/>
                    <a:pt x="3105150" y="941070"/>
                    <a:pt x="3125470" y="935990"/>
                  </a:cubicBezTo>
                  <a:cubicBezTo>
                    <a:pt x="3129280" y="953770"/>
                    <a:pt x="3136900" y="988060"/>
                    <a:pt x="3140710" y="1004570"/>
                  </a:cubicBezTo>
                  <a:cubicBezTo>
                    <a:pt x="3121660" y="1010920"/>
                    <a:pt x="3098800" y="1017270"/>
                    <a:pt x="3073400" y="1022350"/>
                  </a:cubicBezTo>
                  <a:cubicBezTo>
                    <a:pt x="3048000" y="1028700"/>
                    <a:pt x="3021330" y="1031240"/>
                    <a:pt x="2994660" y="1035050"/>
                  </a:cubicBezTo>
                  <a:cubicBezTo>
                    <a:pt x="2938780" y="1041400"/>
                    <a:pt x="2881630" y="1043940"/>
                    <a:pt x="2830830" y="1046480"/>
                  </a:cubicBezTo>
                  <a:cubicBezTo>
                    <a:pt x="2805430" y="1047750"/>
                    <a:pt x="2781300" y="1049020"/>
                    <a:pt x="2760980" y="1051560"/>
                  </a:cubicBezTo>
                  <a:cubicBezTo>
                    <a:pt x="2750820" y="1052830"/>
                    <a:pt x="2740660" y="1054100"/>
                    <a:pt x="2731770" y="1056640"/>
                  </a:cubicBezTo>
                  <a:cubicBezTo>
                    <a:pt x="2722880" y="1057910"/>
                    <a:pt x="2713990" y="1060450"/>
                    <a:pt x="2707640" y="1064260"/>
                  </a:cubicBezTo>
                  <a:cubicBezTo>
                    <a:pt x="2678430" y="1075690"/>
                    <a:pt x="2664460" y="1096010"/>
                    <a:pt x="2674620" y="1129030"/>
                  </a:cubicBezTo>
                  <a:cubicBezTo>
                    <a:pt x="2697480" y="1132840"/>
                    <a:pt x="2719070" y="1136650"/>
                    <a:pt x="2741930" y="1139190"/>
                  </a:cubicBezTo>
                  <a:cubicBezTo>
                    <a:pt x="2739390" y="1156970"/>
                    <a:pt x="2734310" y="1191260"/>
                    <a:pt x="2734310" y="1191260"/>
                  </a:cubicBezTo>
                  <a:cubicBezTo>
                    <a:pt x="2802890" y="1209040"/>
                    <a:pt x="2885440" y="1224280"/>
                    <a:pt x="2971800" y="1230630"/>
                  </a:cubicBezTo>
                  <a:lnTo>
                    <a:pt x="3004820" y="1231900"/>
                  </a:lnTo>
                  <a:lnTo>
                    <a:pt x="3070860" y="1231900"/>
                  </a:lnTo>
                  <a:cubicBezTo>
                    <a:pt x="3082290" y="1231900"/>
                    <a:pt x="3092450" y="1230630"/>
                    <a:pt x="3103880" y="1230630"/>
                  </a:cubicBezTo>
                  <a:cubicBezTo>
                    <a:pt x="3147060" y="1229360"/>
                    <a:pt x="3191510" y="1224280"/>
                    <a:pt x="3232150" y="1217930"/>
                  </a:cubicBezTo>
                  <a:cubicBezTo>
                    <a:pt x="3232150" y="1217930"/>
                    <a:pt x="3241040" y="1252220"/>
                    <a:pt x="3246120" y="1268730"/>
                  </a:cubicBezTo>
                  <a:cubicBezTo>
                    <a:pt x="3205480" y="1278890"/>
                    <a:pt x="3162300" y="1289050"/>
                    <a:pt x="3120390" y="1294130"/>
                  </a:cubicBezTo>
                  <a:cubicBezTo>
                    <a:pt x="3152140" y="1290320"/>
                    <a:pt x="3178810" y="1287780"/>
                    <a:pt x="3201670" y="1287780"/>
                  </a:cubicBezTo>
                  <a:cubicBezTo>
                    <a:pt x="3213100" y="1287780"/>
                    <a:pt x="3224530" y="1287780"/>
                    <a:pt x="3234690" y="1289050"/>
                  </a:cubicBezTo>
                  <a:cubicBezTo>
                    <a:pt x="3244850" y="1290320"/>
                    <a:pt x="3253740" y="1291590"/>
                    <a:pt x="3263900" y="1292860"/>
                  </a:cubicBezTo>
                  <a:cubicBezTo>
                    <a:pt x="3281680" y="1296670"/>
                    <a:pt x="3296920" y="1299210"/>
                    <a:pt x="3312160" y="1303020"/>
                  </a:cubicBezTo>
                  <a:cubicBezTo>
                    <a:pt x="3326130" y="1306830"/>
                    <a:pt x="3338830" y="1309370"/>
                    <a:pt x="3351530" y="1309370"/>
                  </a:cubicBezTo>
                  <a:cubicBezTo>
                    <a:pt x="3426460" y="1320800"/>
                    <a:pt x="3540760" y="1285240"/>
                    <a:pt x="3655060" y="1212850"/>
                  </a:cubicBezTo>
                  <a:cubicBezTo>
                    <a:pt x="3684270" y="1195070"/>
                    <a:pt x="3712210" y="1174750"/>
                    <a:pt x="3740150" y="1153160"/>
                  </a:cubicBezTo>
                  <a:cubicBezTo>
                    <a:pt x="3754120" y="1143000"/>
                    <a:pt x="3768090" y="1131570"/>
                    <a:pt x="3782060" y="1120140"/>
                  </a:cubicBezTo>
                  <a:cubicBezTo>
                    <a:pt x="3788410" y="1113790"/>
                    <a:pt x="3796030" y="1108710"/>
                    <a:pt x="3802380" y="1102360"/>
                  </a:cubicBezTo>
                  <a:cubicBezTo>
                    <a:pt x="3808730" y="1096010"/>
                    <a:pt x="3816350" y="1090930"/>
                    <a:pt x="3823970" y="1083310"/>
                  </a:cubicBezTo>
                  <a:cubicBezTo>
                    <a:pt x="3884930" y="1028700"/>
                    <a:pt x="3939540" y="967740"/>
                    <a:pt x="3990340" y="902970"/>
                  </a:cubicBezTo>
                  <a:cubicBezTo>
                    <a:pt x="3997960" y="891540"/>
                    <a:pt x="4005580" y="883920"/>
                    <a:pt x="4013200" y="880110"/>
                  </a:cubicBezTo>
                  <a:cubicBezTo>
                    <a:pt x="4020820" y="875030"/>
                    <a:pt x="4027170" y="873760"/>
                    <a:pt x="4033520" y="873760"/>
                  </a:cubicBezTo>
                  <a:cubicBezTo>
                    <a:pt x="4046220" y="873760"/>
                    <a:pt x="4057650" y="880110"/>
                    <a:pt x="4065270" y="885190"/>
                  </a:cubicBezTo>
                  <a:cubicBezTo>
                    <a:pt x="4093210" y="833120"/>
                    <a:pt x="4117340" y="781050"/>
                    <a:pt x="4140200" y="727710"/>
                  </a:cubicBezTo>
                  <a:cubicBezTo>
                    <a:pt x="4145280" y="713740"/>
                    <a:pt x="4151630" y="699770"/>
                    <a:pt x="4156710" y="685800"/>
                  </a:cubicBezTo>
                  <a:cubicBezTo>
                    <a:pt x="4159250" y="679450"/>
                    <a:pt x="4161790" y="671830"/>
                    <a:pt x="4164330" y="665480"/>
                  </a:cubicBezTo>
                  <a:cubicBezTo>
                    <a:pt x="4166870" y="657860"/>
                    <a:pt x="4169410" y="651510"/>
                    <a:pt x="4171950" y="643890"/>
                  </a:cubicBezTo>
                  <a:cubicBezTo>
                    <a:pt x="4177030" y="628650"/>
                    <a:pt x="4182110" y="614680"/>
                    <a:pt x="4187190" y="600710"/>
                  </a:cubicBezTo>
                  <a:cubicBezTo>
                    <a:pt x="4192270" y="585470"/>
                    <a:pt x="4196080" y="570230"/>
                    <a:pt x="4199890" y="553720"/>
                  </a:cubicBezTo>
                  <a:lnTo>
                    <a:pt x="4206240" y="529590"/>
                  </a:lnTo>
                  <a:cubicBezTo>
                    <a:pt x="4208780" y="521970"/>
                    <a:pt x="4210050" y="513080"/>
                    <a:pt x="4211320" y="504190"/>
                  </a:cubicBezTo>
                  <a:cubicBezTo>
                    <a:pt x="4215130" y="487680"/>
                    <a:pt x="4217670" y="471170"/>
                    <a:pt x="4220210" y="453390"/>
                  </a:cubicBezTo>
                  <a:cubicBezTo>
                    <a:pt x="4222750" y="440690"/>
                    <a:pt x="4239260" y="582930"/>
                    <a:pt x="4235450" y="601980"/>
                  </a:cubicBezTo>
                  <a:close/>
                  <a:moveTo>
                    <a:pt x="543560" y="1503680"/>
                  </a:moveTo>
                  <a:lnTo>
                    <a:pt x="497840" y="1480820"/>
                  </a:lnTo>
                  <a:cubicBezTo>
                    <a:pt x="500380" y="1482090"/>
                    <a:pt x="513080" y="1488440"/>
                    <a:pt x="542290" y="1502410"/>
                  </a:cubicBezTo>
                  <a:cubicBezTo>
                    <a:pt x="543560" y="1502410"/>
                    <a:pt x="543560" y="1502410"/>
                    <a:pt x="543560" y="1503680"/>
                  </a:cubicBezTo>
                  <a:close/>
                  <a:moveTo>
                    <a:pt x="495300" y="1515110"/>
                  </a:moveTo>
                  <a:cubicBezTo>
                    <a:pt x="492760" y="1516380"/>
                    <a:pt x="491490" y="1516380"/>
                    <a:pt x="490220" y="1516380"/>
                  </a:cubicBezTo>
                  <a:cubicBezTo>
                    <a:pt x="488950" y="1516380"/>
                    <a:pt x="488950" y="1517650"/>
                    <a:pt x="487680" y="1517650"/>
                  </a:cubicBezTo>
                  <a:cubicBezTo>
                    <a:pt x="492760" y="1515110"/>
                    <a:pt x="499110" y="1513840"/>
                    <a:pt x="505460" y="1512570"/>
                  </a:cubicBezTo>
                  <a:lnTo>
                    <a:pt x="501650" y="1512570"/>
                  </a:lnTo>
                  <a:cubicBezTo>
                    <a:pt x="500380" y="1513840"/>
                    <a:pt x="497840" y="1513840"/>
                    <a:pt x="495300" y="1515110"/>
                  </a:cubicBezTo>
                  <a:close/>
                  <a:moveTo>
                    <a:pt x="480060" y="1522730"/>
                  </a:moveTo>
                  <a:lnTo>
                    <a:pt x="480060" y="1513840"/>
                  </a:lnTo>
                  <a:lnTo>
                    <a:pt x="480060" y="1520190"/>
                  </a:lnTo>
                  <a:lnTo>
                    <a:pt x="480060" y="1517650"/>
                  </a:lnTo>
                  <a:lnTo>
                    <a:pt x="480060" y="1522730"/>
                  </a:lnTo>
                  <a:cubicBezTo>
                    <a:pt x="480060" y="1524000"/>
                    <a:pt x="478790" y="1524000"/>
                    <a:pt x="480060" y="1522730"/>
                  </a:cubicBezTo>
                  <a:cubicBezTo>
                    <a:pt x="478790" y="1524000"/>
                    <a:pt x="480060" y="1524000"/>
                    <a:pt x="480060" y="1522730"/>
                  </a:cubicBezTo>
                  <a:cubicBezTo>
                    <a:pt x="478790" y="1535430"/>
                    <a:pt x="478790" y="1544320"/>
                    <a:pt x="478790" y="1546860"/>
                  </a:cubicBezTo>
                  <a:cubicBezTo>
                    <a:pt x="478790" y="1545590"/>
                    <a:pt x="478790" y="1537970"/>
                    <a:pt x="480060" y="1522730"/>
                  </a:cubicBezTo>
                  <a:cubicBezTo>
                    <a:pt x="480060" y="1522730"/>
                    <a:pt x="481330" y="1521460"/>
                    <a:pt x="482600" y="1521460"/>
                  </a:cubicBezTo>
                  <a:lnTo>
                    <a:pt x="483870" y="1521460"/>
                  </a:lnTo>
                  <a:cubicBezTo>
                    <a:pt x="481330" y="1521460"/>
                    <a:pt x="480060" y="1522730"/>
                    <a:pt x="480060" y="1522730"/>
                  </a:cubicBezTo>
                  <a:close/>
                </a:path>
              </a:pathLst>
            </a:custGeom>
            <a:blipFill>
              <a:blip r:embed="rId4"/>
              <a:stretch>
                <a:fillRect l="0" t="-36885" r="0" b="-36885"/>
              </a:stretch>
            </a:blipFill>
          </p:spPr>
        </p:sp>
      </p:grpSp>
      <p:sp>
        <p:nvSpPr>
          <p:cNvPr name="Freeform 5" id="5"/>
          <p:cNvSpPr/>
          <p:nvPr/>
        </p:nvSpPr>
        <p:spPr>
          <a:xfrm flipH="false" flipV="false" rot="0">
            <a:off x="1741923" y="197097"/>
            <a:ext cx="4166405" cy="939524"/>
          </a:xfrm>
          <a:custGeom>
            <a:avLst/>
            <a:gdLst/>
            <a:ahLst/>
            <a:cxnLst/>
            <a:rect r="r" b="b" t="t" l="l"/>
            <a:pathLst>
              <a:path h="939524" w="4166405">
                <a:moveTo>
                  <a:pt x="0" y="0"/>
                </a:moveTo>
                <a:lnTo>
                  <a:pt x="4166405" y="0"/>
                </a:lnTo>
                <a:lnTo>
                  <a:pt x="4166405" y="939524"/>
                </a:lnTo>
                <a:lnTo>
                  <a:pt x="0" y="9395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6" id="6"/>
          <p:cNvSpPr txBox="true"/>
          <p:nvPr/>
        </p:nvSpPr>
        <p:spPr>
          <a:xfrm rot="0">
            <a:off x="2286475" y="612465"/>
            <a:ext cx="6536482" cy="870571"/>
          </a:xfrm>
          <a:prstGeom prst="rect">
            <a:avLst/>
          </a:prstGeom>
        </p:spPr>
        <p:txBody>
          <a:bodyPr anchor="t" rtlCol="false" tIns="0" lIns="0" bIns="0" rIns="0">
            <a:spAutoFit/>
          </a:bodyPr>
          <a:lstStyle/>
          <a:p>
            <a:pPr>
              <a:lnSpc>
                <a:spcPts val="6718"/>
              </a:lnSpc>
            </a:pPr>
            <a:r>
              <a:rPr lang="en-US" sz="5998">
                <a:solidFill>
                  <a:srgbClr val="000000"/>
                </a:solidFill>
                <a:latin typeface="Lilita One"/>
              </a:rPr>
              <a:t>QUESTIONS</a:t>
            </a:r>
          </a:p>
        </p:txBody>
      </p:sp>
      <p:sp>
        <p:nvSpPr>
          <p:cNvPr name="TextBox 7" id="7"/>
          <p:cNvSpPr txBox="true"/>
          <p:nvPr/>
        </p:nvSpPr>
        <p:spPr>
          <a:xfrm rot="0">
            <a:off x="1741923" y="1760747"/>
            <a:ext cx="15517377" cy="3540125"/>
          </a:xfrm>
          <a:prstGeom prst="rect">
            <a:avLst/>
          </a:prstGeom>
        </p:spPr>
        <p:txBody>
          <a:bodyPr anchor="t" rtlCol="false" tIns="0" lIns="0" bIns="0" rIns="0">
            <a:spAutoFit/>
          </a:bodyPr>
          <a:lstStyle/>
          <a:p>
            <a:pPr marL="669288" indent="-334644" lvl="1">
              <a:lnSpc>
                <a:spcPts val="4339"/>
              </a:lnSpc>
              <a:buFont typeface="Arial"/>
              <a:buChar char="•"/>
            </a:pPr>
            <a:r>
              <a:rPr lang="en-US" sz="3099">
                <a:solidFill>
                  <a:srgbClr val="000000"/>
                </a:solidFill>
                <a:latin typeface="PT Sans"/>
              </a:rPr>
              <a:t>What did you find out using Silktide?</a:t>
            </a:r>
          </a:p>
          <a:p>
            <a:pPr marL="669288" indent="-334644" lvl="1">
              <a:lnSpc>
                <a:spcPts val="4339"/>
              </a:lnSpc>
              <a:buFont typeface="Arial"/>
              <a:buChar char="•"/>
            </a:pPr>
            <a:r>
              <a:rPr lang="en-US" sz="3099">
                <a:solidFill>
                  <a:srgbClr val="000000"/>
                </a:solidFill>
                <a:latin typeface="PT Sans"/>
              </a:rPr>
              <a:t>What did you find out using the color contrast generator?</a:t>
            </a:r>
          </a:p>
          <a:p>
            <a:pPr marL="669288" indent="-334644" lvl="1">
              <a:lnSpc>
                <a:spcPts val="4339"/>
              </a:lnSpc>
              <a:buFont typeface="Arial"/>
              <a:buChar char="•"/>
            </a:pPr>
            <a:r>
              <a:rPr lang="en-US" sz="3099">
                <a:solidFill>
                  <a:srgbClr val="000000"/>
                </a:solidFill>
                <a:latin typeface="PT Sans"/>
              </a:rPr>
              <a:t>How do you try to adapt your training if organizations color don’t pass the generator.</a:t>
            </a:r>
          </a:p>
          <a:p>
            <a:pPr marL="669288" indent="-334644" lvl="1">
              <a:lnSpc>
                <a:spcPts val="4339"/>
              </a:lnSpc>
              <a:buFont typeface="Arial"/>
              <a:buChar char="•"/>
            </a:pPr>
            <a:r>
              <a:rPr lang="en-US" sz="3099">
                <a:solidFill>
                  <a:srgbClr val="000000"/>
                </a:solidFill>
                <a:latin typeface="PT Sans"/>
              </a:rPr>
              <a:t>What did you find when using the 6th grade reading generator.</a:t>
            </a:r>
          </a:p>
          <a:p>
            <a:pPr marL="2007864" indent="-501966" lvl="3">
              <a:lnSpc>
                <a:spcPts val="4339"/>
              </a:lnSpc>
              <a:buFont typeface="Arial"/>
              <a:buChar char="￭"/>
            </a:pPr>
            <a:r>
              <a:rPr lang="en-US" sz="3099">
                <a:solidFill>
                  <a:srgbClr val="000000"/>
                </a:solidFill>
                <a:latin typeface="PT Sans"/>
              </a:rPr>
              <a:t>How do you think this impacts Carewell training. </a:t>
            </a:r>
          </a:p>
          <a:p>
            <a:pPr>
              <a:lnSpc>
                <a:spcPts val="3360"/>
              </a:lnSpc>
            </a:pPr>
          </a:p>
          <a:p>
            <a:pPr>
              <a:lnSpc>
                <a:spcPts val="3360"/>
              </a:lnSpc>
            </a:pP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8666" r="0" b="0"/>
            </a:stretch>
          </a:blipFill>
        </p:spPr>
      </p:sp>
      <p:sp>
        <p:nvSpPr>
          <p:cNvPr name="Freeform 3" id="3"/>
          <p:cNvSpPr/>
          <p:nvPr/>
        </p:nvSpPr>
        <p:spPr>
          <a:xfrm flipH="false" flipV="false" rot="0">
            <a:off x="7157090" y="-1429653"/>
            <a:ext cx="17363364" cy="12631847"/>
          </a:xfrm>
          <a:custGeom>
            <a:avLst/>
            <a:gdLst/>
            <a:ahLst/>
            <a:cxnLst/>
            <a:rect r="r" b="b" t="t" l="l"/>
            <a:pathLst>
              <a:path h="12631847" w="17363364">
                <a:moveTo>
                  <a:pt x="0" y="0"/>
                </a:moveTo>
                <a:lnTo>
                  <a:pt x="17363364" y="0"/>
                </a:lnTo>
                <a:lnTo>
                  <a:pt x="17363364" y="12631848"/>
                </a:lnTo>
                <a:lnTo>
                  <a:pt x="0" y="1263184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8825335" y="3254296"/>
            <a:ext cx="8433965" cy="1354066"/>
          </a:xfrm>
          <a:prstGeom prst="rect">
            <a:avLst/>
          </a:prstGeom>
        </p:spPr>
        <p:txBody>
          <a:bodyPr anchor="t" rtlCol="false" tIns="0" lIns="0" bIns="0" rIns="0">
            <a:spAutoFit/>
          </a:bodyPr>
          <a:lstStyle/>
          <a:p>
            <a:pPr algn="r">
              <a:lnSpc>
                <a:spcPts val="10462"/>
              </a:lnSpc>
            </a:pPr>
            <a:r>
              <a:rPr lang="en-US" sz="9341">
                <a:solidFill>
                  <a:srgbClr val="FFFFFF"/>
                </a:solidFill>
                <a:latin typeface="Lilita One"/>
              </a:rPr>
              <a:t>UPCOMING</a:t>
            </a:r>
          </a:p>
        </p:txBody>
      </p:sp>
      <p:sp>
        <p:nvSpPr>
          <p:cNvPr name="TextBox 5" id="5"/>
          <p:cNvSpPr txBox="true"/>
          <p:nvPr/>
        </p:nvSpPr>
        <p:spPr>
          <a:xfrm rot="0">
            <a:off x="12230090" y="5067300"/>
            <a:ext cx="3872234" cy="1295738"/>
          </a:xfrm>
          <a:prstGeom prst="rect">
            <a:avLst/>
          </a:prstGeom>
        </p:spPr>
        <p:txBody>
          <a:bodyPr anchor="t" rtlCol="false" tIns="0" lIns="0" bIns="0" rIns="0">
            <a:spAutoFit/>
          </a:bodyPr>
          <a:lstStyle/>
          <a:p>
            <a:pPr algn="r">
              <a:lnSpc>
                <a:spcPts val="5231"/>
              </a:lnSpc>
            </a:pPr>
            <a:r>
              <a:rPr lang="en-US" sz="3736">
                <a:solidFill>
                  <a:srgbClr val="FFFFFF"/>
                </a:solidFill>
                <a:latin typeface="Lilita One"/>
              </a:rPr>
              <a:t>Interactions</a:t>
            </a:r>
          </a:p>
          <a:p>
            <a:pPr algn="r">
              <a:lnSpc>
                <a:spcPts val="5231"/>
              </a:lnSpc>
            </a:pPr>
            <a:r>
              <a:rPr lang="en-US" sz="3736">
                <a:solidFill>
                  <a:srgbClr val="FFFFFF"/>
                </a:solidFill>
                <a:latin typeface="Lilita One"/>
              </a:rPr>
              <a:t>Implementation</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538696" y="-232067"/>
            <a:ext cx="13921241" cy="10211437"/>
            <a:chOff x="0" y="0"/>
            <a:chExt cx="4198620" cy="3079750"/>
          </a:xfrm>
        </p:grpSpPr>
        <p:sp>
          <p:nvSpPr>
            <p:cNvPr name="Freeform 3" id="3"/>
            <p:cNvSpPr/>
            <p:nvPr/>
          </p:nvSpPr>
          <p:spPr>
            <a:xfrm flipH="false" flipV="false" rot="0">
              <a:off x="-12700" y="-2540"/>
              <a:ext cx="4215130" cy="3083560"/>
            </a:xfrm>
            <a:custGeom>
              <a:avLst/>
              <a:gdLst/>
              <a:ahLst/>
              <a:cxnLst/>
              <a:rect r="r" b="b" t="t" l="l"/>
              <a:pathLst>
                <a:path h="3083560" w="4215130">
                  <a:moveTo>
                    <a:pt x="4196080" y="1511300"/>
                  </a:moveTo>
                  <a:cubicBezTo>
                    <a:pt x="4199890" y="1508760"/>
                    <a:pt x="4203700" y="1507490"/>
                    <a:pt x="4206240" y="1503680"/>
                  </a:cubicBezTo>
                  <a:cubicBezTo>
                    <a:pt x="4208780" y="1501140"/>
                    <a:pt x="4213860" y="1497330"/>
                    <a:pt x="4213860" y="1493520"/>
                  </a:cubicBezTo>
                  <a:cubicBezTo>
                    <a:pt x="4213860" y="1490980"/>
                    <a:pt x="4208780" y="1487170"/>
                    <a:pt x="4206240" y="1484630"/>
                  </a:cubicBezTo>
                  <a:lnTo>
                    <a:pt x="4194810" y="1473200"/>
                  </a:lnTo>
                  <a:cubicBezTo>
                    <a:pt x="4197350" y="1470660"/>
                    <a:pt x="4202430" y="1469390"/>
                    <a:pt x="4202430" y="1465580"/>
                  </a:cubicBezTo>
                  <a:cubicBezTo>
                    <a:pt x="4204970" y="1455420"/>
                    <a:pt x="4208780" y="1445260"/>
                    <a:pt x="4208780" y="1435100"/>
                  </a:cubicBezTo>
                  <a:cubicBezTo>
                    <a:pt x="4208780" y="1430020"/>
                    <a:pt x="4199890" y="1426210"/>
                    <a:pt x="4194810" y="1419860"/>
                  </a:cubicBezTo>
                  <a:cubicBezTo>
                    <a:pt x="4199890" y="1419860"/>
                    <a:pt x="4202430" y="1419860"/>
                    <a:pt x="4206240" y="1418590"/>
                  </a:cubicBezTo>
                  <a:lnTo>
                    <a:pt x="4206240" y="1414780"/>
                  </a:lnTo>
                  <a:lnTo>
                    <a:pt x="4194810" y="1414780"/>
                  </a:lnTo>
                  <a:cubicBezTo>
                    <a:pt x="4187190" y="1409700"/>
                    <a:pt x="4179570" y="1399540"/>
                    <a:pt x="4177030" y="1400810"/>
                  </a:cubicBezTo>
                  <a:cubicBezTo>
                    <a:pt x="4163060" y="1408430"/>
                    <a:pt x="4163060" y="1398270"/>
                    <a:pt x="4160520" y="1390650"/>
                  </a:cubicBezTo>
                  <a:cubicBezTo>
                    <a:pt x="4155440" y="1391920"/>
                    <a:pt x="4150360" y="1393190"/>
                    <a:pt x="4146550" y="1391920"/>
                  </a:cubicBezTo>
                  <a:cubicBezTo>
                    <a:pt x="4137660" y="1390650"/>
                    <a:pt x="4128770" y="1386840"/>
                    <a:pt x="4119880" y="1386840"/>
                  </a:cubicBezTo>
                  <a:cubicBezTo>
                    <a:pt x="4108450" y="1385570"/>
                    <a:pt x="4095750" y="1385570"/>
                    <a:pt x="4083050" y="1384300"/>
                  </a:cubicBezTo>
                  <a:cubicBezTo>
                    <a:pt x="4064000" y="1381760"/>
                    <a:pt x="4044950" y="1379220"/>
                    <a:pt x="4025900" y="1376680"/>
                  </a:cubicBezTo>
                  <a:cubicBezTo>
                    <a:pt x="4024630" y="1376680"/>
                    <a:pt x="4022090" y="1379220"/>
                    <a:pt x="4020820" y="1379220"/>
                  </a:cubicBezTo>
                  <a:cubicBezTo>
                    <a:pt x="4010660" y="1377950"/>
                    <a:pt x="4000500" y="1376680"/>
                    <a:pt x="3991610" y="1374140"/>
                  </a:cubicBezTo>
                  <a:cubicBezTo>
                    <a:pt x="3989070" y="1372870"/>
                    <a:pt x="3987800" y="1366520"/>
                    <a:pt x="3987800" y="1363980"/>
                  </a:cubicBezTo>
                  <a:cubicBezTo>
                    <a:pt x="4001770" y="1353820"/>
                    <a:pt x="4015740" y="1343660"/>
                    <a:pt x="4024630" y="1337310"/>
                  </a:cubicBezTo>
                  <a:cubicBezTo>
                    <a:pt x="4034790" y="1336040"/>
                    <a:pt x="4041140" y="1334770"/>
                    <a:pt x="4050030" y="1334770"/>
                  </a:cubicBezTo>
                  <a:cubicBezTo>
                    <a:pt x="4042410" y="1324610"/>
                    <a:pt x="4037330" y="1319530"/>
                    <a:pt x="4030980" y="1311910"/>
                  </a:cubicBezTo>
                  <a:cubicBezTo>
                    <a:pt x="4027170" y="1313180"/>
                    <a:pt x="4023360" y="1314450"/>
                    <a:pt x="4017010" y="1316990"/>
                  </a:cubicBezTo>
                  <a:cubicBezTo>
                    <a:pt x="4017010" y="1310640"/>
                    <a:pt x="4017010" y="1304290"/>
                    <a:pt x="4018280" y="1304290"/>
                  </a:cubicBezTo>
                  <a:cubicBezTo>
                    <a:pt x="4023360" y="1303020"/>
                    <a:pt x="4030980" y="1301750"/>
                    <a:pt x="4034790" y="1304290"/>
                  </a:cubicBezTo>
                  <a:cubicBezTo>
                    <a:pt x="4039870" y="1308100"/>
                    <a:pt x="4042410" y="1314450"/>
                    <a:pt x="4047490" y="1322070"/>
                  </a:cubicBezTo>
                  <a:cubicBezTo>
                    <a:pt x="4050030" y="1322070"/>
                    <a:pt x="4055110" y="1323340"/>
                    <a:pt x="4060190" y="1323340"/>
                  </a:cubicBezTo>
                  <a:cubicBezTo>
                    <a:pt x="4058920" y="1306830"/>
                    <a:pt x="4058920" y="1306830"/>
                    <a:pt x="4044950" y="1282700"/>
                  </a:cubicBezTo>
                  <a:cubicBezTo>
                    <a:pt x="4062730" y="1282700"/>
                    <a:pt x="4067810" y="1277620"/>
                    <a:pt x="4064000" y="1259840"/>
                  </a:cubicBezTo>
                  <a:cubicBezTo>
                    <a:pt x="4075430" y="1258570"/>
                    <a:pt x="4088130" y="1257300"/>
                    <a:pt x="4099560" y="1257300"/>
                  </a:cubicBezTo>
                  <a:cubicBezTo>
                    <a:pt x="4098290" y="1254760"/>
                    <a:pt x="4095750" y="1249680"/>
                    <a:pt x="4094480" y="1245870"/>
                  </a:cubicBezTo>
                  <a:cubicBezTo>
                    <a:pt x="4099560" y="1247140"/>
                    <a:pt x="4103370" y="1248410"/>
                    <a:pt x="4105910" y="1249680"/>
                  </a:cubicBezTo>
                  <a:cubicBezTo>
                    <a:pt x="4107180" y="1243330"/>
                    <a:pt x="4107180" y="1236980"/>
                    <a:pt x="4108450" y="1231900"/>
                  </a:cubicBezTo>
                  <a:cubicBezTo>
                    <a:pt x="4109720" y="1225550"/>
                    <a:pt x="4110990" y="1217930"/>
                    <a:pt x="4112260" y="1211580"/>
                  </a:cubicBezTo>
                  <a:cubicBezTo>
                    <a:pt x="4112260" y="1209040"/>
                    <a:pt x="4110990" y="1205230"/>
                    <a:pt x="4112260" y="1201420"/>
                  </a:cubicBezTo>
                  <a:cubicBezTo>
                    <a:pt x="4116070" y="1191260"/>
                    <a:pt x="4117340" y="1176020"/>
                    <a:pt x="4113530" y="1168400"/>
                  </a:cubicBezTo>
                  <a:cubicBezTo>
                    <a:pt x="4116070" y="1165860"/>
                    <a:pt x="4117340" y="1162050"/>
                    <a:pt x="4117340" y="1159510"/>
                  </a:cubicBezTo>
                  <a:cubicBezTo>
                    <a:pt x="4117340" y="1149350"/>
                    <a:pt x="4117340" y="1137920"/>
                    <a:pt x="4116070" y="1127760"/>
                  </a:cubicBezTo>
                  <a:cubicBezTo>
                    <a:pt x="4114800" y="1117600"/>
                    <a:pt x="4113530" y="1108710"/>
                    <a:pt x="4112260" y="1098550"/>
                  </a:cubicBezTo>
                  <a:cubicBezTo>
                    <a:pt x="4110990" y="1096010"/>
                    <a:pt x="4110990" y="1093470"/>
                    <a:pt x="4112260" y="1089660"/>
                  </a:cubicBezTo>
                  <a:cubicBezTo>
                    <a:pt x="4116070" y="1079500"/>
                    <a:pt x="4118610" y="1069340"/>
                    <a:pt x="4110990" y="1059180"/>
                  </a:cubicBezTo>
                  <a:cubicBezTo>
                    <a:pt x="4108450" y="1056640"/>
                    <a:pt x="4109720" y="1050290"/>
                    <a:pt x="4110990" y="1046480"/>
                  </a:cubicBezTo>
                  <a:cubicBezTo>
                    <a:pt x="4114800" y="1032510"/>
                    <a:pt x="4107180" y="1021080"/>
                    <a:pt x="4093210" y="1018540"/>
                  </a:cubicBezTo>
                  <a:lnTo>
                    <a:pt x="4088130" y="1018540"/>
                  </a:lnTo>
                  <a:cubicBezTo>
                    <a:pt x="4089400" y="1014730"/>
                    <a:pt x="4090670" y="1013460"/>
                    <a:pt x="4091940" y="1010920"/>
                  </a:cubicBezTo>
                  <a:cubicBezTo>
                    <a:pt x="4088130" y="1009650"/>
                    <a:pt x="4084320" y="1009650"/>
                    <a:pt x="4081780" y="1007110"/>
                  </a:cubicBezTo>
                  <a:cubicBezTo>
                    <a:pt x="4079240" y="1005840"/>
                    <a:pt x="4077970" y="1002030"/>
                    <a:pt x="4075430" y="1000760"/>
                  </a:cubicBezTo>
                  <a:cubicBezTo>
                    <a:pt x="4065270" y="995680"/>
                    <a:pt x="4053840" y="990600"/>
                    <a:pt x="4042410" y="985520"/>
                  </a:cubicBezTo>
                  <a:cubicBezTo>
                    <a:pt x="4038600" y="984250"/>
                    <a:pt x="4033520" y="984250"/>
                    <a:pt x="4029710" y="984250"/>
                  </a:cubicBezTo>
                  <a:cubicBezTo>
                    <a:pt x="4027170" y="985520"/>
                    <a:pt x="4025900" y="980440"/>
                    <a:pt x="4023360" y="980440"/>
                  </a:cubicBezTo>
                  <a:cubicBezTo>
                    <a:pt x="4005580" y="976630"/>
                    <a:pt x="3987800" y="974090"/>
                    <a:pt x="3970020" y="969010"/>
                  </a:cubicBezTo>
                  <a:cubicBezTo>
                    <a:pt x="3956050" y="963930"/>
                    <a:pt x="3939540" y="974090"/>
                    <a:pt x="3925570" y="963930"/>
                  </a:cubicBezTo>
                  <a:cubicBezTo>
                    <a:pt x="3924300" y="962660"/>
                    <a:pt x="3921760" y="965200"/>
                    <a:pt x="3920490" y="965200"/>
                  </a:cubicBezTo>
                  <a:cubicBezTo>
                    <a:pt x="3909060" y="962660"/>
                    <a:pt x="3898900" y="969010"/>
                    <a:pt x="3887470" y="965200"/>
                  </a:cubicBezTo>
                  <a:cubicBezTo>
                    <a:pt x="3876040" y="961390"/>
                    <a:pt x="3863340" y="960120"/>
                    <a:pt x="3858260" y="948690"/>
                  </a:cubicBezTo>
                  <a:cubicBezTo>
                    <a:pt x="3853180" y="937260"/>
                    <a:pt x="3849370" y="925830"/>
                    <a:pt x="3849370" y="914400"/>
                  </a:cubicBezTo>
                  <a:cubicBezTo>
                    <a:pt x="3850640" y="900430"/>
                    <a:pt x="3856990" y="885190"/>
                    <a:pt x="3832860" y="887730"/>
                  </a:cubicBezTo>
                  <a:cubicBezTo>
                    <a:pt x="3834130" y="885190"/>
                    <a:pt x="3834130" y="882650"/>
                    <a:pt x="3835400" y="881380"/>
                  </a:cubicBezTo>
                  <a:cubicBezTo>
                    <a:pt x="3761740" y="873760"/>
                    <a:pt x="3688080" y="867410"/>
                    <a:pt x="3615690" y="859790"/>
                  </a:cubicBezTo>
                  <a:cubicBezTo>
                    <a:pt x="3613150" y="850900"/>
                    <a:pt x="3610610" y="840740"/>
                    <a:pt x="3608070" y="826770"/>
                  </a:cubicBezTo>
                  <a:cubicBezTo>
                    <a:pt x="3622040" y="842010"/>
                    <a:pt x="3634740" y="850900"/>
                    <a:pt x="3652520" y="849630"/>
                  </a:cubicBezTo>
                  <a:cubicBezTo>
                    <a:pt x="3653790" y="839470"/>
                    <a:pt x="3652520" y="831850"/>
                    <a:pt x="3642360" y="825500"/>
                  </a:cubicBezTo>
                  <a:cubicBezTo>
                    <a:pt x="3641090" y="824230"/>
                    <a:pt x="3639820" y="819150"/>
                    <a:pt x="3641090" y="816610"/>
                  </a:cubicBezTo>
                  <a:cubicBezTo>
                    <a:pt x="3646170" y="803910"/>
                    <a:pt x="3651250" y="792480"/>
                    <a:pt x="3655060" y="781050"/>
                  </a:cubicBezTo>
                  <a:cubicBezTo>
                    <a:pt x="3660140" y="784860"/>
                    <a:pt x="3663950" y="787400"/>
                    <a:pt x="3669030" y="789940"/>
                  </a:cubicBezTo>
                  <a:lnTo>
                    <a:pt x="3671570" y="787400"/>
                  </a:lnTo>
                  <a:lnTo>
                    <a:pt x="3656330" y="764540"/>
                  </a:lnTo>
                  <a:cubicBezTo>
                    <a:pt x="3666490" y="767080"/>
                    <a:pt x="3675380" y="768350"/>
                    <a:pt x="3686810" y="770890"/>
                  </a:cubicBezTo>
                  <a:cubicBezTo>
                    <a:pt x="3683000" y="763270"/>
                    <a:pt x="3679190" y="758190"/>
                    <a:pt x="3679190" y="758190"/>
                  </a:cubicBezTo>
                  <a:cubicBezTo>
                    <a:pt x="3685540" y="753110"/>
                    <a:pt x="3691890" y="748030"/>
                    <a:pt x="3700780" y="741680"/>
                  </a:cubicBezTo>
                  <a:cubicBezTo>
                    <a:pt x="3700780" y="740410"/>
                    <a:pt x="3702050" y="732790"/>
                    <a:pt x="3705860" y="731520"/>
                  </a:cubicBezTo>
                  <a:cubicBezTo>
                    <a:pt x="3713480" y="727710"/>
                    <a:pt x="3716020" y="734060"/>
                    <a:pt x="3718560" y="740410"/>
                  </a:cubicBezTo>
                  <a:cubicBezTo>
                    <a:pt x="3719830" y="744220"/>
                    <a:pt x="3727450" y="745490"/>
                    <a:pt x="3732530" y="746760"/>
                  </a:cubicBezTo>
                  <a:cubicBezTo>
                    <a:pt x="3737610" y="748030"/>
                    <a:pt x="3743960" y="748030"/>
                    <a:pt x="3750310" y="746760"/>
                  </a:cubicBezTo>
                  <a:cubicBezTo>
                    <a:pt x="3760470" y="746760"/>
                    <a:pt x="3770630" y="745490"/>
                    <a:pt x="3784600" y="744220"/>
                  </a:cubicBezTo>
                  <a:cubicBezTo>
                    <a:pt x="3774440" y="741680"/>
                    <a:pt x="3766820" y="739140"/>
                    <a:pt x="3760470" y="737870"/>
                  </a:cubicBezTo>
                  <a:cubicBezTo>
                    <a:pt x="3760470" y="736600"/>
                    <a:pt x="3760470" y="735330"/>
                    <a:pt x="3759200" y="734060"/>
                  </a:cubicBezTo>
                  <a:cubicBezTo>
                    <a:pt x="3769360" y="731520"/>
                    <a:pt x="3779520" y="728980"/>
                    <a:pt x="3788410" y="726440"/>
                  </a:cubicBezTo>
                  <a:cubicBezTo>
                    <a:pt x="3798570" y="728980"/>
                    <a:pt x="3807460" y="732790"/>
                    <a:pt x="3815080" y="735330"/>
                  </a:cubicBezTo>
                  <a:cubicBezTo>
                    <a:pt x="3817620" y="758190"/>
                    <a:pt x="3832860" y="739140"/>
                    <a:pt x="3841750" y="741680"/>
                  </a:cubicBezTo>
                  <a:cubicBezTo>
                    <a:pt x="3839210" y="736600"/>
                    <a:pt x="3835400" y="731520"/>
                    <a:pt x="3831590" y="725170"/>
                  </a:cubicBezTo>
                  <a:cubicBezTo>
                    <a:pt x="3848100"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70" y="736600"/>
                  </a:cubicBezTo>
                  <a:cubicBezTo>
                    <a:pt x="3992880" y="735330"/>
                    <a:pt x="3995420" y="735330"/>
                    <a:pt x="3996690" y="734060"/>
                  </a:cubicBezTo>
                  <a:cubicBezTo>
                    <a:pt x="3999230" y="725170"/>
                    <a:pt x="4000500"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20"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20" y="78740"/>
                  </a:lnTo>
                  <a:cubicBezTo>
                    <a:pt x="2221230" y="80010"/>
                    <a:pt x="2200910" y="85090"/>
                    <a:pt x="2180590" y="86360"/>
                  </a:cubicBezTo>
                  <a:cubicBezTo>
                    <a:pt x="2148840" y="88900"/>
                    <a:pt x="2115820" y="90170"/>
                    <a:pt x="2084070" y="92710"/>
                  </a:cubicBezTo>
                  <a:cubicBezTo>
                    <a:pt x="2076450" y="92710"/>
                    <a:pt x="2067560"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0"/>
                  </a:cubicBezTo>
                  <a:cubicBezTo>
                    <a:pt x="29210" y="1938020"/>
                    <a:pt x="29210" y="1967230"/>
                    <a:pt x="34290" y="1968500"/>
                  </a:cubicBezTo>
                  <a:cubicBezTo>
                    <a:pt x="43180" y="1972310"/>
                    <a:pt x="45720" y="1983740"/>
                    <a:pt x="53340" y="1988820"/>
                  </a:cubicBezTo>
                  <a:cubicBezTo>
                    <a:pt x="54610" y="1990090"/>
                    <a:pt x="55880" y="1992630"/>
                    <a:pt x="55880" y="1992630"/>
                  </a:cubicBezTo>
                  <a:cubicBezTo>
                    <a:pt x="45720" y="2004060"/>
                    <a:pt x="60960" y="1998980"/>
                    <a:pt x="63500" y="2004060"/>
                  </a:cubicBezTo>
                  <a:cubicBezTo>
                    <a:pt x="60960" y="2010410"/>
                    <a:pt x="55880" y="2016760"/>
                    <a:pt x="54610" y="2024380"/>
                  </a:cubicBezTo>
                  <a:cubicBezTo>
                    <a:pt x="53340" y="2032000"/>
                    <a:pt x="54610" y="2038350"/>
                    <a:pt x="66040" y="2034540"/>
                  </a:cubicBezTo>
                  <a:cubicBezTo>
                    <a:pt x="64770" y="2045970"/>
                    <a:pt x="63500" y="2056130"/>
                    <a:pt x="62230" y="2067560"/>
                  </a:cubicBezTo>
                  <a:cubicBezTo>
                    <a:pt x="63500" y="2067560"/>
                    <a:pt x="64770" y="2066290"/>
                    <a:pt x="64770" y="2066290"/>
                  </a:cubicBezTo>
                  <a:cubicBezTo>
                    <a:pt x="68580" y="2075180"/>
                    <a:pt x="71120" y="2082800"/>
                    <a:pt x="74930" y="2090420"/>
                  </a:cubicBezTo>
                  <a:cubicBezTo>
                    <a:pt x="81280" y="2090420"/>
                    <a:pt x="87630" y="2091690"/>
                    <a:pt x="95250" y="2092960"/>
                  </a:cubicBezTo>
                  <a:lnTo>
                    <a:pt x="95250" y="2096770"/>
                  </a:lnTo>
                  <a:cubicBezTo>
                    <a:pt x="91440" y="2098040"/>
                    <a:pt x="87630" y="2099310"/>
                    <a:pt x="83820" y="2100580"/>
                  </a:cubicBezTo>
                  <a:cubicBezTo>
                    <a:pt x="85090" y="2101850"/>
                    <a:pt x="87630" y="2101850"/>
                    <a:pt x="87630" y="2101850"/>
                  </a:cubicBezTo>
                  <a:cubicBezTo>
                    <a:pt x="88900" y="2120900"/>
                    <a:pt x="105410" y="2118360"/>
                    <a:pt x="116840" y="2123440"/>
                  </a:cubicBezTo>
                  <a:cubicBezTo>
                    <a:pt x="121920" y="2125980"/>
                    <a:pt x="128270" y="2127250"/>
                    <a:pt x="132080" y="2125980"/>
                  </a:cubicBezTo>
                  <a:cubicBezTo>
                    <a:pt x="139700" y="2122170"/>
                    <a:pt x="144780" y="2123440"/>
                    <a:pt x="144780" y="2131060"/>
                  </a:cubicBezTo>
                  <a:cubicBezTo>
                    <a:pt x="144780" y="2134870"/>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0"/>
                    <a:pt x="265430" y="2128520"/>
                  </a:cubicBezTo>
                  <a:cubicBezTo>
                    <a:pt x="275590" y="2128520"/>
                    <a:pt x="284480" y="2128520"/>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20" y="3074670"/>
                    <a:pt x="881380" y="3075940"/>
                    <a:pt x="878840" y="3077210"/>
                  </a:cubicBezTo>
                  <a:cubicBezTo>
                    <a:pt x="881380" y="3078480"/>
                    <a:pt x="883920" y="3081020"/>
                    <a:pt x="887730" y="3082290"/>
                  </a:cubicBezTo>
                  <a:cubicBezTo>
                    <a:pt x="891540" y="3083560"/>
                    <a:pt x="895350"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600" y="3012440"/>
                    <a:pt x="1374140" y="3012440"/>
                  </a:cubicBezTo>
                  <a:cubicBezTo>
                    <a:pt x="1375410" y="3017520"/>
                    <a:pt x="1374140" y="3023870"/>
                    <a:pt x="1376680" y="3025140"/>
                  </a:cubicBezTo>
                  <a:cubicBezTo>
                    <a:pt x="1380490" y="3027680"/>
                    <a:pt x="1386840" y="3027680"/>
                    <a:pt x="1391920" y="3026410"/>
                  </a:cubicBezTo>
                  <a:cubicBezTo>
                    <a:pt x="1398270" y="3025140"/>
                    <a:pt x="1405890" y="3018790"/>
                    <a:pt x="1408430" y="3021330"/>
                  </a:cubicBezTo>
                  <a:cubicBezTo>
                    <a:pt x="1421130" y="3031490"/>
                    <a:pt x="1430020" y="3022600"/>
                    <a:pt x="1436370" y="3017520"/>
                  </a:cubicBezTo>
                  <a:cubicBezTo>
                    <a:pt x="1441450" y="3018790"/>
                    <a:pt x="1443990" y="3022600"/>
                    <a:pt x="1446530" y="3021330"/>
                  </a:cubicBezTo>
                  <a:cubicBezTo>
                    <a:pt x="1452880" y="3020060"/>
                    <a:pt x="1460500" y="3018790"/>
                    <a:pt x="1466850" y="3017520"/>
                  </a:cubicBezTo>
                  <a:cubicBezTo>
                    <a:pt x="1480820" y="3013710"/>
                    <a:pt x="1496060" y="3011170"/>
                    <a:pt x="1510030" y="3011170"/>
                  </a:cubicBezTo>
                  <a:cubicBezTo>
                    <a:pt x="1529080" y="3009900"/>
                    <a:pt x="1546860" y="3004820"/>
                    <a:pt x="1565910" y="3003550"/>
                  </a:cubicBezTo>
                  <a:cubicBezTo>
                    <a:pt x="1574800" y="3002280"/>
                    <a:pt x="1583690" y="3004820"/>
                    <a:pt x="1592580" y="3006090"/>
                  </a:cubicBezTo>
                  <a:cubicBezTo>
                    <a:pt x="1595120" y="3006090"/>
                    <a:pt x="1598930" y="3006090"/>
                    <a:pt x="1598930" y="3004820"/>
                  </a:cubicBezTo>
                  <a:cubicBezTo>
                    <a:pt x="1598930" y="2992120"/>
                    <a:pt x="1619250" y="2998470"/>
                    <a:pt x="1616710" y="2984500"/>
                  </a:cubicBezTo>
                  <a:cubicBezTo>
                    <a:pt x="1619250"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10" y="2980690"/>
                    <a:pt x="1691640" y="2979420"/>
                    <a:pt x="1700530" y="2985770"/>
                  </a:cubicBezTo>
                  <a:cubicBezTo>
                    <a:pt x="1699260" y="2987040"/>
                    <a:pt x="1696720" y="2988310"/>
                    <a:pt x="1694180" y="2990850"/>
                  </a:cubicBezTo>
                  <a:cubicBezTo>
                    <a:pt x="1709420" y="2987040"/>
                    <a:pt x="1723390" y="2979420"/>
                    <a:pt x="1738630" y="2980690"/>
                  </a:cubicBezTo>
                  <a:cubicBezTo>
                    <a:pt x="1753870" y="2980690"/>
                    <a:pt x="1769110" y="2983230"/>
                    <a:pt x="1783080" y="2974340"/>
                  </a:cubicBezTo>
                  <a:cubicBezTo>
                    <a:pt x="1784350" y="2978150"/>
                    <a:pt x="1784350" y="2981960"/>
                    <a:pt x="1786890" y="2983230"/>
                  </a:cubicBezTo>
                  <a:cubicBezTo>
                    <a:pt x="1790700" y="2985770"/>
                    <a:pt x="1797050" y="2987040"/>
                    <a:pt x="1798320" y="2985770"/>
                  </a:cubicBezTo>
                  <a:cubicBezTo>
                    <a:pt x="1805940" y="2974340"/>
                    <a:pt x="1818640" y="2975610"/>
                    <a:pt x="1826260" y="2981960"/>
                  </a:cubicBezTo>
                  <a:cubicBezTo>
                    <a:pt x="1836420" y="2989580"/>
                    <a:pt x="1842770" y="2983230"/>
                    <a:pt x="1851660" y="2981960"/>
                  </a:cubicBezTo>
                  <a:cubicBezTo>
                    <a:pt x="1844040" y="2978150"/>
                    <a:pt x="1837690" y="2974340"/>
                    <a:pt x="1831340" y="2971800"/>
                  </a:cubicBezTo>
                  <a:cubicBezTo>
                    <a:pt x="1832610" y="2970530"/>
                    <a:pt x="1832610" y="2969260"/>
                    <a:pt x="1833880" y="2967990"/>
                  </a:cubicBezTo>
                  <a:cubicBezTo>
                    <a:pt x="1837690" y="2969260"/>
                    <a:pt x="1842770" y="2970530"/>
                    <a:pt x="1846580" y="2973070"/>
                  </a:cubicBezTo>
                  <a:cubicBezTo>
                    <a:pt x="1847850" y="2967990"/>
                    <a:pt x="1850390" y="2964180"/>
                    <a:pt x="1851660" y="2960370"/>
                  </a:cubicBezTo>
                  <a:cubicBezTo>
                    <a:pt x="1864360" y="2966720"/>
                    <a:pt x="1875790" y="2971800"/>
                    <a:pt x="1889760" y="2962910"/>
                  </a:cubicBezTo>
                  <a:cubicBezTo>
                    <a:pt x="1892300" y="2961640"/>
                    <a:pt x="1902460" y="2954020"/>
                    <a:pt x="1899920" y="2966720"/>
                  </a:cubicBezTo>
                  <a:cubicBezTo>
                    <a:pt x="1893570" y="2970530"/>
                    <a:pt x="1887220" y="2974340"/>
                    <a:pt x="1880870" y="2976880"/>
                  </a:cubicBezTo>
                  <a:cubicBezTo>
                    <a:pt x="1880870" y="2978150"/>
                    <a:pt x="1882140" y="2978150"/>
                    <a:pt x="1882140" y="2979420"/>
                  </a:cubicBezTo>
                  <a:cubicBezTo>
                    <a:pt x="1889760" y="2978150"/>
                    <a:pt x="1898650" y="2976880"/>
                    <a:pt x="1907540" y="2975610"/>
                  </a:cubicBezTo>
                  <a:cubicBezTo>
                    <a:pt x="1905000" y="2971800"/>
                    <a:pt x="1903730" y="2969260"/>
                    <a:pt x="1902460" y="2966720"/>
                  </a:cubicBezTo>
                  <a:cubicBezTo>
                    <a:pt x="1911350" y="2967990"/>
                    <a:pt x="1921510" y="2969260"/>
                    <a:pt x="1930400" y="2967990"/>
                  </a:cubicBezTo>
                  <a:cubicBezTo>
                    <a:pt x="1949450" y="2966720"/>
                    <a:pt x="1963420" y="2947670"/>
                    <a:pt x="1986280" y="2955290"/>
                  </a:cubicBezTo>
                  <a:cubicBezTo>
                    <a:pt x="1993900" y="2957830"/>
                    <a:pt x="2011680" y="2955290"/>
                    <a:pt x="2012950" y="2938780"/>
                  </a:cubicBezTo>
                  <a:cubicBezTo>
                    <a:pt x="2012950" y="2942590"/>
                    <a:pt x="2012950" y="2947670"/>
                    <a:pt x="2014220" y="2950210"/>
                  </a:cubicBezTo>
                  <a:cubicBezTo>
                    <a:pt x="2026920" y="2946400"/>
                    <a:pt x="2038350" y="2942590"/>
                    <a:pt x="2051050" y="2938780"/>
                  </a:cubicBezTo>
                  <a:cubicBezTo>
                    <a:pt x="2051050" y="2940050"/>
                    <a:pt x="2048510" y="2943860"/>
                    <a:pt x="2049780" y="2946400"/>
                  </a:cubicBezTo>
                  <a:cubicBezTo>
                    <a:pt x="2049780" y="2950210"/>
                    <a:pt x="2052320" y="2954020"/>
                    <a:pt x="2054860" y="2956560"/>
                  </a:cubicBezTo>
                  <a:cubicBezTo>
                    <a:pt x="2056130" y="2957830"/>
                    <a:pt x="2062480" y="2956560"/>
                    <a:pt x="2062480" y="2955290"/>
                  </a:cubicBezTo>
                  <a:cubicBezTo>
                    <a:pt x="2065020" y="2943860"/>
                    <a:pt x="2073910" y="2945130"/>
                    <a:pt x="2082800" y="2945130"/>
                  </a:cubicBezTo>
                  <a:cubicBezTo>
                    <a:pt x="2090420" y="2945130"/>
                    <a:pt x="2099310" y="2943860"/>
                    <a:pt x="2108200" y="2942590"/>
                  </a:cubicBezTo>
                  <a:cubicBezTo>
                    <a:pt x="2112010" y="2936240"/>
                    <a:pt x="2114550" y="2926080"/>
                    <a:pt x="2127250" y="2938780"/>
                  </a:cubicBezTo>
                  <a:cubicBezTo>
                    <a:pt x="2132330" y="2943860"/>
                    <a:pt x="2145030" y="2942590"/>
                    <a:pt x="2146300" y="2932430"/>
                  </a:cubicBezTo>
                  <a:lnTo>
                    <a:pt x="2199640" y="2932430"/>
                  </a:lnTo>
                  <a:lnTo>
                    <a:pt x="2199640" y="2934970"/>
                  </a:lnTo>
                  <a:cubicBezTo>
                    <a:pt x="2205990" y="2933700"/>
                    <a:pt x="2212340" y="2931160"/>
                    <a:pt x="2217420" y="2929890"/>
                  </a:cubicBezTo>
                  <a:cubicBezTo>
                    <a:pt x="2221230" y="2936240"/>
                    <a:pt x="2225040" y="2942590"/>
                    <a:pt x="2230120" y="2950210"/>
                  </a:cubicBezTo>
                  <a:cubicBezTo>
                    <a:pt x="2239010" y="2926080"/>
                    <a:pt x="2249170" y="2921000"/>
                    <a:pt x="2266950" y="2929890"/>
                  </a:cubicBezTo>
                  <a:cubicBezTo>
                    <a:pt x="2269490" y="2931160"/>
                    <a:pt x="2269490" y="2937510"/>
                    <a:pt x="2270760" y="2942590"/>
                  </a:cubicBezTo>
                  <a:cubicBezTo>
                    <a:pt x="2272030" y="2941320"/>
                    <a:pt x="2279650" y="2938780"/>
                    <a:pt x="2279650" y="2937510"/>
                  </a:cubicBezTo>
                  <a:cubicBezTo>
                    <a:pt x="2278380" y="2927350"/>
                    <a:pt x="2292350" y="2934970"/>
                    <a:pt x="2291080" y="2927350"/>
                  </a:cubicBezTo>
                  <a:cubicBezTo>
                    <a:pt x="2302510" y="2932430"/>
                    <a:pt x="2305050" y="2924810"/>
                    <a:pt x="2307590" y="2919730"/>
                  </a:cubicBezTo>
                  <a:cubicBezTo>
                    <a:pt x="2302510" y="2915920"/>
                    <a:pt x="2299970" y="2913380"/>
                    <a:pt x="2296160" y="2909570"/>
                  </a:cubicBezTo>
                  <a:cubicBezTo>
                    <a:pt x="2297430" y="2908300"/>
                    <a:pt x="2297430" y="2907030"/>
                    <a:pt x="2298700" y="2905760"/>
                  </a:cubicBezTo>
                  <a:cubicBezTo>
                    <a:pt x="2308860" y="2912110"/>
                    <a:pt x="2319020" y="2918460"/>
                    <a:pt x="2325370" y="2922270"/>
                  </a:cubicBezTo>
                  <a:cubicBezTo>
                    <a:pt x="2335530" y="2921000"/>
                    <a:pt x="2344420" y="2921000"/>
                    <a:pt x="2353310" y="2919730"/>
                  </a:cubicBezTo>
                  <a:cubicBezTo>
                    <a:pt x="2362200" y="2918460"/>
                    <a:pt x="2371090" y="2914650"/>
                    <a:pt x="2381250" y="2912110"/>
                  </a:cubicBezTo>
                  <a:cubicBezTo>
                    <a:pt x="2382520" y="2914650"/>
                    <a:pt x="2383790" y="2915920"/>
                    <a:pt x="2385060" y="2918460"/>
                  </a:cubicBezTo>
                  <a:cubicBezTo>
                    <a:pt x="2388870" y="2913380"/>
                    <a:pt x="2391410" y="2908300"/>
                    <a:pt x="2396490" y="2899410"/>
                  </a:cubicBezTo>
                  <a:lnTo>
                    <a:pt x="2396490" y="2919730"/>
                  </a:lnTo>
                  <a:cubicBezTo>
                    <a:pt x="2407920" y="2912110"/>
                    <a:pt x="2416810" y="2905760"/>
                    <a:pt x="2424430" y="2899410"/>
                  </a:cubicBezTo>
                  <a:cubicBezTo>
                    <a:pt x="2429510" y="2908300"/>
                    <a:pt x="2433320" y="2917190"/>
                    <a:pt x="2437130" y="2924810"/>
                  </a:cubicBezTo>
                  <a:cubicBezTo>
                    <a:pt x="2438400" y="2924810"/>
                    <a:pt x="2438400" y="2923540"/>
                    <a:pt x="2439670" y="2923540"/>
                  </a:cubicBezTo>
                  <a:cubicBezTo>
                    <a:pt x="2438400" y="2918460"/>
                    <a:pt x="2437130" y="2913380"/>
                    <a:pt x="2434590" y="2907030"/>
                  </a:cubicBezTo>
                  <a:lnTo>
                    <a:pt x="2499360" y="2907030"/>
                  </a:lnTo>
                  <a:cubicBezTo>
                    <a:pt x="2505710" y="2895600"/>
                    <a:pt x="2519680" y="2894330"/>
                    <a:pt x="2531110" y="2905760"/>
                  </a:cubicBezTo>
                  <a:cubicBezTo>
                    <a:pt x="2547620" y="2922270"/>
                    <a:pt x="2550160" y="2922270"/>
                    <a:pt x="2560320" y="2898140"/>
                  </a:cubicBezTo>
                  <a:cubicBezTo>
                    <a:pt x="2565400" y="2900680"/>
                    <a:pt x="2570480" y="2903220"/>
                    <a:pt x="2576830" y="2907030"/>
                  </a:cubicBezTo>
                  <a:cubicBezTo>
                    <a:pt x="2584450" y="2890520"/>
                    <a:pt x="2597150" y="2890520"/>
                    <a:pt x="2612390" y="2895600"/>
                  </a:cubicBezTo>
                  <a:cubicBezTo>
                    <a:pt x="2620010" y="2898140"/>
                    <a:pt x="2628900" y="2893060"/>
                    <a:pt x="2637790" y="2890520"/>
                  </a:cubicBezTo>
                  <a:lnTo>
                    <a:pt x="2644140" y="2896870"/>
                  </a:lnTo>
                  <a:cubicBezTo>
                    <a:pt x="2651760" y="2894330"/>
                    <a:pt x="2658110" y="2893060"/>
                    <a:pt x="2664460" y="2890520"/>
                  </a:cubicBezTo>
                  <a:cubicBezTo>
                    <a:pt x="2665730" y="2894330"/>
                    <a:pt x="2665730" y="2896870"/>
                    <a:pt x="2667000" y="2903220"/>
                  </a:cubicBezTo>
                  <a:cubicBezTo>
                    <a:pt x="2672080" y="2898140"/>
                    <a:pt x="2675890" y="2893060"/>
                    <a:pt x="2682240" y="2886710"/>
                  </a:cubicBezTo>
                  <a:cubicBezTo>
                    <a:pt x="2687320" y="2893060"/>
                    <a:pt x="2691130" y="2899410"/>
                    <a:pt x="2696210" y="2905760"/>
                  </a:cubicBezTo>
                  <a:cubicBezTo>
                    <a:pt x="2705100" y="2905760"/>
                    <a:pt x="2719070" y="2913380"/>
                    <a:pt x="2721610" y="2893060"/>
                  </a:cubicBezTo>
                  <a:cubicBezTo>
                    <a:pt x="2721610" y="2890520"/>
                    <a:pt x="2729230" y="2886710"/>
                    <a:pt x="2733040" y="2885440"/>
                  </a:cubicBezTo>
                  <a:cubicBezTo>
                    <a:pt x="2740660" y="2884170"/>
                    <a:pt x="2748280" y="2882900"/>
                    <a:pt x="2755900" y="2882900"/>
                  </a:cubicBezTo>
                  <a:cubicBezTo>
                    <a:pt x="2753360" y="2877820"/>
                    <a:pt x="2750820" y="2874010"/>
                    <a:pt x="2747010" y="2867660"/>
                  </a:cubicBezTo>
                  <a:cubicBezTo>
                    <a:pt x="2757170" y="2870200"/>
                    <a:pt x="2764790" y="2870200"/>
                    <a:pt x="2771140" y="2872740"/>
                  </a:cubicBezTo>
                  <a:cubicBezTo>
                    <a:pt x="2785110" y="2879090"/>
                    <a:pt x="2796540" y="2879090"/>
                    <a:pt x="2810510" y="2868930"/>
                  </a:cubicBezTo>
                  <a:cubicBezTo>
                    <a:pt x="2807970" y="2867660"/>
                    <a:pt x="2805430" y="2865120"/>
                    <a:pt x="2802890" y="2863850"/>
                  </a:cubicBezTo>
                  <a:cubicBezTo>
                    <a:pt x="2804160" y="2860040"/>
                    <a:pt x="2806700" y="2856230"/>
                    <a:pt x="2807970" y="2852420"/>
                  </a:cubicBezTo>
                  <a:cubicBezTo>
                    <a:pt x="2813050" y="2837180"/>
                    <a:pt x="2825750" y="2847340"/>
                    <a:pt x="2834640" y="2843530"/>
                  </a:cubicBezTo>
                  <a:cubicBezTo>
                    <a:pt x="2834640" y="2843530"/>
                    <a:pt x="2839720" y="2848610"/>
                    <a:pt x="2840990" y="2852420"/>
                  </a:cubicBezTo>
                  <a:cubicBezTo>
                    <a:pt x="2844800" y="2860040"/>
                    <a:pt x="2847340" y="2868930"/>
                    <a:pt x="2851150" y="2877820"/>
                  </a:cubicBezTo>
                  <a:cubicBezTo>
                    <a:pt x="2874010" y="2863850"/>
                    <a:pt x="2894330" y="2868930"/>
                    <a:pt x="2914650" y="2871470"/>
                  </a:cubicBezTo>
                  <a:cubicBezTo>
                    <a:pt x="2909570" y="2868930"/>
                    <a:pt x="2905760" y="2866390"/>
                    <a:pt x="2901950" y="2863850"/>
                  </a:cubicBezTo>
                  <a:cubicBezTo>
                    <a:pt x="2901950" y="2862580"/>
                    <a:pt x="2903220" y="2861310"/>
                    <a:pt x="2903220" y="2860040"/>
                  </a:cubicBezTo>
                  <a:cubicBezTo>
                    <a:pt x="2908300" y="2861310"/>
                    <a:pt x="2914650" y="2863850"/>
                    <a:pt x="2919730" y="2865120"/>
                  </a:cubicBezTo>
                  <a:cubicBezTo>
                    <a:pt x="2919730" y="2863850"/>
                    <a:pt x="2919730" y="2862580"/>
                    <a:pt x="2918460" y="2861310"/>
                  </a:cubicBezTo>
                  <a:cubicBezTo>
                    <a:pt x="2922270" y="2860040"/>
                    <a:pt x="2928620" y="2857500"/>
                    <a:pt x="2929890" y="2858770"/>
                  </a:cubicBezTo>
                  <a:cubicBezTo>
                    <a:pt x="2937510" y="2874010"/>
                    <a:pt x="2950210" y="2862580"/>
                    <a:pt x="2961640" y="2866390"/>
                  </a:cubicBezTo>
                  <a:cubicBezTo>
                    <a:pt x="2959100" y="2856230"/>
                    <a:pt x="2957830" y="2848610"/>
                    <a:pt x="2956560" y="2843530"/>
                  </a:cubicBezTo>
                  <a:cubicBezTo>
                    <a:pt x="2961640" y="2838450"/>
                    <a:pt x="2966720" y="2834640"/>
                    <a:pt x="2974340" y="2829560"/>
                  </a:cubicBezTo>
                  <a:cubicBezTo>
                    <a:pt x="2974340" y="2835910"/>
                    <a:pt x="2973070" y="2842260"/>
                    <a:pt x="2973070" y="2848610"/>
                  </a:cubicBezTo>
                  <a:cubicBezTo>
                    <a:pt x="2973070" y="2854960"/>
                    <a:pt x="2974340" y="2861310"/>
                    <a:pt x="2976880" y="2865120"/>
                  </a:cubicBezTo>
                  <a:cubicBezTo>
                    <a:pt x="2978150" y="2867660"/>
                    <a:pt x="2985770" y="2865120"/>
                    <a:pt x="2990850" y="2863850"/>
                  </a:cubicBezTo>
                  <a:cubicBezTo>
                    <a:pt x="2999740" y="2860040"/>
                    <a:pt x="3008630" y="2854960"/>
                    <a:pt x="3017520" y="2865120"/>
                  </a:cubicBezTo>
                  <a:cubicBezTo>
                    <a:pt x="3018790" y="2866390"/>
                    <a:pt x="3023870" y="2865120"/>
                    <a:pt x="3026410" y="2862580"/>
                  </a:cubicBezTo>
                  <a:cubicBezTo>
                    <a:pt x="3032760" y="2856230"/>
                    <a:pt x="3037840" y="2847340"/>
                    <a:pt x="3045460" y="2861310"/>
                  </a:cubicBezTo>
                  <a:cubicBezTo>
                    <a:pt x="3046730" y="2862580"/>
                    <a:pt x="3054350" y="2862580"/>
                    <a:pt x="3058160" y="2861310"/>
                  </a:cubicBezTo>
                  <a:cubicBezTo>
                    <a:pt x="3067050" y="2857500"/>
                    <a:pt x="3074670" y="2853690"/>
                    <a:pt x="3083560" y="2848610"/>
                  </a:cubicBezTo>
                  <a:cubicBezTo>
                    <a:pt x="3082290" y="2852420"/>
                    <a:pt x="3081020" y="2854960"/>
                    <a:pt x="3081020" y="2857500"/>
                  </a:cubicBezTo>
                  <a:cubicBezTo>
                    <a:pt x="3091180" y="2862580"/>
                    <a:pt x="3100070" y="2865120"/>
                    <a:pt x="3107690" y="2853690"/>
                  </a:cubicBezTo>
                  <a:cubicBezTo>
                    <a:pt x="3110230" y="2849880"/>
                    <a:pt x="3119120" y="2849880"/>
                    <a:pt x="3125470" y="2848610"/>
                  </a:cubicBezTo>
                  <a:cubicBezTo>
                    <a:pt x="3121660" y="2844800"/>
                    <a:pt x="3116580" y="2842260"/>
                    <a:pt x="3111500" y="2838450"/>
                  </a:cubicBezTo>
                  <a:cubicBezTo>
                    <a:pt x="3133090" y="2825750"/>
                    <a:pt x="3135630" y="2827020"/>
                    <a:pt x="3135630" y="2844800"/>
                  </a:cubicBezTo>
                  <a:cubicBezTo>
                    <a:pt x="3138170" y="2839720"/>
                    <a:pt x="3139440" y="2835910"/>
                    <a:pt x="3143250" y="2828290"/>
                  </a:cubicBezTo>
                  <a:cubicBezTo>
                    <a:pt x="3162300" y="2829560"/>
                    <a:pt x="3181350" y="2832100"/>
                    <a:pt x="3201670" y="2833370"/>
                  </a:cubicBezTo>
                  <a:lnTo>
                    <a:pt x="3201670" y="2839720"/>
                  </a:lnTo>
                  <a:lnTo>
                    <a:pt x="3194050" y="2839720"/>
                  </a:lnTo>
                  <a:cubicBezTo>
                    <a:pt x="3178810" y="2840990"/>
                    <a:pt x="3163570" y="2840990"/>
                    <a:pt x="3148330" y="2842260"/>
                  </a:cubicBezTo>
                  <a:cubicBezTo>
                    <a:pt x="3153410" y="2844800"/>
                    <a:pt x="3159760" y="2848610"/>
                    <a:pt x="3164840" y="2851150"/>
                  </a:cubicBezTo>
                  <a:cubicBezTo>
                    <a:pt x="3167380" y="2844800"/>
                    <a:pt x="3168650" y="2846070"/>
                    <a:pt x="3175000" y="2848610"/>
                  </a:cubicBezTo>
                  <a:cubicBezTo>
                    <a:pt x="3183890" y="2851150"/>
                    <a:pt x="3194050" y="2851150"/>
                    <a:pt x="3204210" y="2852420"/>
                  </a:cubicBezTo>
                  <a:cubicBezTo>
                    <a:pt x="3209290" y="2852420"/>
                    <a:pt x="3214370" y="2853690"/>
                    <a:pt x="3220720" y="2854960"/>
                  </a:cubicBezTo>
                  <a:cubicBezTo>
                    <a:pt x="3221990" y="2851150"/>
                    <a:pt x="3224530" y="2846070"/>
                    <a:pt x="3227070" y="2839720"/>
                  </a:cubicBezTo>
                  <a:cubicBezTo>
                    <a:pt x="3241040" y="2862580"/>
                    <a:pt x="3251200" y="2861310"/>
                    <a:pt x="3267710" y="2838450"/>
                  </a:cubicBezTo>
                  <a:cubicBezTo>
                    <a:pt x="3267710" y="2842260"/>
                    <a:pt x="3268980" y="2844800"/>
                    <a:pt x="3268980" y="2847340"/>
                  </a:cubicBezTo>
                  <a:cubicBezTo>
                    <a:pt x="3274060" y="2847340"/>
                    <a:pt x="3277870" y="2847340"/>
                    <a:pt x="3282950" y="2846070"/>
                  </a:cubicBezTo>
                  <a:cubicBezTo>
                    <a:pt x="3281680" y="2848610"/>
                    <a:pt x="3280410" y="2851150"/>
                    <a:pt x="3279140" y="2852420"/>
                  </a:cubicBezTo>
                  <a:lnTo>
                    <a:pt x="3281680" y="2854960"/>
                  </a:lnTo>
                  <a:cubicBezTo>
                    <a:pt x="3285490" y="2851150"/>
                    <a:pt x="3289300" y="2847340"/>
                    <a:pt x="3295650" y="2842260"/>
                  </a:cubicBezTo>
                  <a:cubicBezTo>
                    <a:pt x="3300730" y="2844800"/>
                    <a:pt x="3307080" y="2847340"/>
                    <a:pt x="3312160" y="2849880"/>
                  </a:cubicBezTo>
                  <a:cubicBezTo>
                    <a:pt x="3317240" y="2846070"/>
                    <a:pt x="3323590" y="2842260"/>
                    <a:pt x="3329940" y="2838450"/>
                  </a:cubicBezTo>
                  <a:cubicBezTo>
                    <a:pt x="3338830" y="2856230"/>
                    <a:pt x="3350260" y="2858770"/>
                    <a:pt x="3360420" y="2846070"/>
                  </a:cubicBezTo>
                  <a:cubicBezTo>
                    <a:pt x="3375660" y="2847340"/>
                    <a:pt x="3388360" y="2848610"/>
                    <a:pt x="3397250" y="2848610"/>
                  </a:cubicBezTo>
                  <a:cubicBezTo>
                    <a:pt x="3398520" y="2839720"/>
                    <a:pt x="3399790" y="2833370"/>
                    <a:pt x="3401060" y="2827020"/>
                  </a:cubicBezTo>
                  <a:cubicBezTo>
                    <a:pt x="3406140" y="2828290"/>
                    <a:pt x="3409950" y="2829560"/>
                    <a:pt x="3415030" y="2830830"/>
                  </a:cubicBezTo>
                  <a:cubicBezTo>
                    <a:pt x="3417570" y="2832100"/>
                    <a:pt x="3420110" y="2834640"/>
                    <a:pt x="3422650" y="2835910"/>
                  </a:cubicBezTo>
                  <a:cubicBezTo>
                    <a:pt x="3418840" y="2837180"/>
                    <a:pt x="3415030" y="2837180"/>
                    <a:pt x="3411220" y="2838450"/>
                  </a:cubicBezTo>
                  <a:cubicBezTo>
                    <a:pt x="3422650" y="2848610"/>
                    <a:pt x="3431540" y="2846070"/>
                    <a:pt x="3440430" y="2838450"/>
                  </a:cubicBezTo>
                  <a:cubicBezTo>
                    <a:pt x="3436620" y="2848610"/>
                    <a:pt x="3448050" y="2847340"/>
                    <a:pt x="3449320" y="2847340"/>
                  </a:cubicBezTo>
                  <a:cubicBezTo>
                    <a:pt x="3465830" y="2840990"/>
                    <a:pt x="3481070" y="2837180"/>
                    <a:pt x="3498850" y="2847340"/>
                  </a:cubicBezTo>
                  <a:cubicBezTo>
                    <a:pt x="3501390" y="2834640"/>
                    <a:pt x="3503930" y="2824480"/>
                    <a:pt x="3505200" y="2814320"/>
                  </a:cubicBezTo>
                  <a:cubicBezTo>
                    <a:pt x="3511550" y="2815590"/>
                    <a:pt x="3516630" y="2815590"/>
                    <a:pt x="3522980" y="2816860"/>
                  </a:cubicBezTo>
                  <a:cubicBezTo>
                    <a:pt x="3528060" y="2816860"/>
                    <a:pt x="3533140" y="2818130"/>
                    <a:pt x="3538220" y="2818130"/>
                  </a:cubicBezTo>
                  <a:lnTo>
                    <a:pt x="3538220" y="2821940"/>
                  </a:lnTo>
                  <a:cubicBezTo>
                    <a:pt x="3533140" y="2823210"/>
                    <a:pt x="3529330" y="2824480"/>
                    <a:pt x="3524250" y="2825750"/>
                  </a:cubicBezTo>
                  <a:lnTo>
                    <a:pt x="3524250" y="2829560"/>
                  </a:lnTo>
                  <a:cubicBezTo>
                    <a:pt x="3542030" y="2833370"/>
                    <a:pt x="3558540" y="2837180"/>
                    <a:pt x="3576320" y="2839720"/>
                  </a:cubicBezTo>
                  <a:cubicBezTo>
                    <a:pt x="3580130" y="2840990"/>
                    <a:pt x="3585210" y="2837180"/>
                    <a:pt x="3591560" y="2833370"/>
                  </a:cubicBezTo>
                  <a:cubicBezTo>
                    <a:pt x="3594100" y="2834640"/>
                    <a:pt x="3600450" y="2837180"/>
                    <a:pt x="3608070" y="2838450"/>
                  </a:cubicBezTo>
                  <a:cubicBezTo>
                    <a:pt x="3627120" y="2840990"/>
                    <a:pt x="3647440" y="2843530"/>
                    <a:pt x="3662680" y="2827020"/>
                  </a:cubicBezTo>
                  <a:cubicBezTo>
                    <a:pt x="3663950" y="2840990"/>
                    <a:pt x="3676650" y="2832100"/>
                    <a:pt x="3683000" y="2837180"/>
                  </a:cubicBezTo>
                  <a:cubicBezTo>
                    <a:pt x="3683000" y="2837180"/>
                    <a:pt x="3689350" y="2832100"/>
                    <a:pt x="3691890" y="2829560"/>
                  </a:cubicBezTo>
                  <a:cubicBezTo>
                    <a:pt x="3691890" y="2829560"/>
                    <a:pt x="3690620" y="2828290"/>
                    <a:pt x="3690620" y="2827020"/>
                  </a:cubicBezTo>
                  <a:cubicBezTo>
                    <a:pt x="3693160" y="2828290"/>
                    <a:pt x="3694430" y="2832100"/>
                    <a:pt x="3696970" y="2830830"/>
                  </a:cubicBezTo>
                  <a:cubicBezTo>
                    <a:pt x="3708400" y="2830830"/>
                    <a:pt x="3718560" y="2829560"/>
                    <a:pt x="3726180" y="2829560"/>
                  </a:cubicBezTo>
                  <a:cubicBezTo>
                    <a:pt x="3732530" y="2833370"/>
                    <a:pt x="3736340" y="2837180"/>
                    <a:pt x="3738880" y="2835910"/>
                  </a:cubicBezTo>
                  <a:cubicBezTo>
                    <a:pt x="3754120" y="2834640"/>
                    <a:pt x="3768090" y="2830830"/>
                    <a:pt x="3782060" y="2830830"/>
                  </a:cubicBezTo>
                  <a:cubicBezTo>
                    <a:pt x="3796030" y="2838450"/>
                    <a:pt x="3793490" y="2824480"/>
                    <a:pt x="3790950" y="2816860"/>
                  </a:cubicBezTo>
                  <a:cubicBezTo>
                    <a:pt x="3796030" y="2811780"/>
                    <a:pt x="3801110" y="2807970"/>
                    <a:pt x="3802380" y="2806700"/>
                  </a:cubicBezTo>
                  <a:cubicBezTo>
                    <a:pt x="3810000" y="2806700"/>
                    <a:pt x="3815080" y="2807970"/>
                    <a:pt x="3818890" y="2806700"/>
                  </a:cubicBezTo>
                  <a:cubicBezTo>
                    <a:pt x="3823970" y="2802890"/>
                    <a:pt x="3827780" y="2796540"/>
                    <a:pt x="3834130" y="2788920"/>
                  </a:cubicBezTo>
                  <a:cubicBezTo>
                    <a:pt x="3841750" y="2787650"/>
                    <a:pt x="3854450" y="2785110"/>
                    <a:pt x="3868420" y="2782570"/>
                  </a:cubicBezTo>
                  <a:cubicBezTo>
                    <a:pt x="3868420" y="2782570"/>
                    <a:pt x="3868420" y="2780030"/>
                    <a:pt x="3869690" y="2777490"/>
                  </a:cubicBezTo>
                  <a:cubicBezTo>
                    <a:pt x="3874770" y="2769870"/>
                    <a:pt x="3887470" y="2767330"/>
                    <a:pt x="3879850" y="2753360"/>
                  </a:cubicBezTo>
                  <a:cubicBezTo>
                    <a:pt x="3878580" y="2750820"/>
                    <a:pt x="3878580" y="2743200"/>
                    <a:pt x="3881120" y="2740660"/>
                  </a:cubicBezTo>
                  <a:cubicBezTo>
                    <a:pt x="3890010" y="2729230"/>
                    <a:pt x="3890010" y="2727960"/>
                    <a:pt x="3874770" y="2722880"/>
                  </a:cubicBezTo>
                  <a:cubicBezTo>
                    <a:pt x="3876040" y="2713990"/>
                    <a:pt x="3867150" y="2702560"/>
                    <a:pt x="3879850" y="2701290"/>
                  </a:cubicBezTo>
                  <a:cubicBezTo>
                    <a:pt x="3883660" y="2693670"/>
                    <a:pt x="3884930" y="2689860"/>
                    <a:pt x="3887470" y="2686050"/>
                  </a:cubicBezTo>
                  <a:cubicBezTo>
                    <a:pt x="3888740" y="2683510"/>
                    <a:pt x="3892550" y="2680970"/>
                    <a:pt x="3892550" y="2678430"/>
                  </a:cubicBezTo>
                  <a:cubicBezTo>
                    <a:pt x="3892550" y="2673350"/>
                    <a:pt x="3890010" y="2667000"/>
                    <a:pt x="3891280" y="2663190"/>
                  </a:cubicBezTo>
                  <a:cubicBezTo>
                    <a:pt x="3895090" y="2649220"/>
                    <a:pt x="3896360" y="2636520"/>
                    <a:pt x="3873500" y="2631440"/>
                  </a:cubicBezTo>
                  <a:cubicBezTo>
                    <a:pt x="3882390" y="2627630"/>
                    <a:pt x="3886200" y="2625090"/>
                    <a:pt x="3892550" y="2622550"/>
                  </a:cubicBezTo>
                  <a:cubicBezTo>
                    <a:pt x="3882390" y="2617470"/>
                    <a:pt x="3873500" y="2613660"/>
                    <a:pt x="3862070" y="2608580"/>
                  </a:cubicBezTo>
                  <a:lnTo>
                    <a:pt x="3873500" y="2608580"/>
                  </a:lnTo>
                  <a:lnTo>
                    <a:pt x="3873500" y="2604770"/>
                  </a:lnTo>
                  <a:cubicBezTo>
                    <a:pt x="3867150" y="2604770"/>
                    <a:pt x="3862070" y="2603500"/>
                    <a:pt x="3855720" y="2603500"/>
                  </a:cubicBezTo>
                  <a:cubicBezTo>
                    <a:pt x="3855720" y="2604770"/>
                    <a:pt x="3855720" y="2606040"/>
                    <a:pt x="3854450" y="2607310"/>
                  </a:cubicBezTo>
                  <a:cubicBezTo>
                    <a:pt x="3853180" y="2604770"/>
                    <a:pt x="3851910" y="2602230"/>
                    <a:pt x="3850640" y="2598420"/>
                  </a:cubicBezTo>
                  <a:cubicBezTo>
                    <a:pt x="3883660" y="2590800"/>
                    <a:pt x="4104640" y="2566670"/>
                    <a:pt x="4084320" y="2562860"/>
                  </a:cubicBezTo>
                  <a:cubicBezTo>
                    <a:pt x="4094480" y="2553970"/>
                    <a:pt x="4090670" y="2538730"/>
                    <a:pt x="4108450" y="2537460"/>
                  </a:cubicBezTo>
                  <a:cubicBezTo>
                    <a:pt x="4113530" y="2537460"/>
                    <a:pt x="4122420" y="2528570"/>
                    <a:pt x="4123690" y="2522220"/>
                  </a:cubicBezTo>
                  <a:cubicBezTo>
                    <a:pt x="4126230" y="2513330"/>
                    <a:pt x="4123690" y="2501900"/>
                    <a:pt x="4126230" y="2493010"/>
                  </a:cubicBezTo>
                  <a:cubicBezTo>
                    <a:pt x="4128770" y="2480310"/>
                    <a:pt x="4133850" y="2467610"/>
                    <a:pt x="4137660" y="2457450"/>
                  </a:cubicBezTo>
                  <a:cubicBezTo>
                    <a:pt x="4133850" y="2451100"/>
                    <a:pt x="4130040" y="2444750"/>
                    <a:pt x="4127500" y="2440940"/>
                  </a:cubicBezTo>
                  <a:cubicBezTo>
                    <a:pt x="4132580" y="2437130"/>
                    <a:pt x="4135120" y="2434590"/>
                    <a:pt x="4138930" y="2433320"/>
                  </a:cubicBezTo>
                  <a:cubicBezTo>
                    <a:pt x="4137660" y="2432050"/>
                    <a:pt x="4137660" y="2430780"/>
                    <a:pt x="4136390" y="2429510"/>
                  </a:cubicBezTo>
                  <a:cubicBezTo>
                    <a:pt x="4132580" y="2430780"/>
                    <a:pt x="4128770" y="2432050"/>
                    <a:pt x="4124960" y="2433320"/>
                  </a:cubicBezTo>
                  <a:cubicBezTo>
                    <a:pt x="4146550" y="2415540"/>
                    <a:pt x="4151630" y="2382520"/>
                    <a:pt x="4133850" y="2367280"/>
                  </a:cubicBezTo>
                  <a:cubicBezTo>
                    <a:pt x="4132580" y="2369820"/>
                    <a:pt x="4130040" y="2372360"/>
                    <a:pt x="4128770" y="2374900"/>
                  </a:cubicBezTo>
                  <a:cubicBezTo>
                    <a:pt x="4123690" y="2366010"/>
                    <a:pt x="4109720" y="2363470"/>
                    <a:pt x="4116070" y="2349500"/>
                  </a:cubicBezTo>
                  <a:cubicBezTo>
                    <a:pt x="4116070" y="2349500"/>
                    <a:pt x="4114800" y="2346960"/>
                    <a:pt x="4113530" y="2346960"/>
                  </a:cubicBezTo>
                  <a:cubicBezTo>
                    <a:pt x="4107180" y="2344420"/>
                    <a:pt x="4108450" y="2340610"/>
                    <a:pt x="4105910" y="2335530"/>
                  </a:cubicBezTo>
                  <a:cubicBezTo>
                    <a:pt x="4102100" y="2324100"/>
                    <a:pt x="4103370" y="2312670"/>
                    <a:pt x="4103370" y="2302510"/>
                  </a:cubicBezTo>
                  <a:lnTo>
                    <a:pt x="4103370" y="2256790"/>
                  </a:lnTo>
                  <a:cubicBezTo>
                    <a:pt x="4103370" y="2246630"/>
                    <a:pt x="4108450" y="2241550"/>
                    <a:pt x="4118610" y="2244090"/>
                  </a:cubicBezTo>
                  <a:cubicBezTo>
                    <a:pt x="4118610" y="2244090"/>
                    <a:pt x="4119880" y="2242820"/>
                    <a:pt x="4121150" y="2242820"/>
                  </a:cubicBezTo>
                  <a:cubicBezTo>
                    <a:pt x="4117340" y="2240280"/>
                    <a:pt x="4114800" y="2239010"/>
                    <a:pt x="4112260" y="2236470"/>
                  </a:cubicBezTo>
                  <a:cubicBezTo>
                    <a:pt x="4112260" y="2235200"/>
                    <a:pt x="4113530" y="2233930"/>
                    <a:pt x="4113530" y="2232660"/>
                  </a:cubicBezTo>
                  <a:cubicBezTo>
                    <a:pt x="4122420" y="2235200"/>
                    <a:pt x="4131310" y="2239010"/>
                    <a:pt x="4137660" y="2241550"/>
                  </a:cubicBezTo>
                  <a:cubicBezTo>
                    <a:pt x="4145280" y="2231390"/>
                    <a:pt x="4151630" y="2223770"/>
                    <a:pt x="4156710" y="2218690"/>
                  </a:cubicBezTo>
                  <a:lnTo>
                    <a:pt x="4156710" y="2195830"/>
                  </a:lnTo>
                  <a:cubicBezTo>
                    <a:pt x="4154170" y="2195830"/>
                    <a:pt x="4150360" y="2197100"/>
                    <a:pt x="4146550" y="2197100"/>
                  </a:cubicBezTo>
                  <a:cubicBezTo>
                    <a:pt x="4144010" y="2190750"/>
                    <a:pt x="4142740" y="2184400"/>
                    <a:pt x="4140200" y="2175510"/>
                  </a:cubicBezTo>
                  <a:cubicBezTo>
                    <a:pt x="4146550" y="2179320"/>
                    <a:pt x="4149090" y="2181860"/>
                    <a:pt x="4151630" y="2183130"/>
                  </a:cubicBezTo>
                  <a:cubicBezTo>
                    <a:pt x="4154170" y="2181860"/>
                    <a:pt x="4157980" y="2180590"/>
                    <a:pt x="4161790" y="2178050"/>
                  </a:cubicBezTo>
                  <a:cubicBezTo>
                    <a:pt x="4160520" y="2176780"/>
                    <a:pt x="4159250" y="2175510"/>
                    <a:pt x="4159250" y="2174240"/>
                  </a:cubicBezTo>
                  <a:cubicBezTo>
                    <a:pt x="4155440" y="2174240"/>
                    <a:pt x="4151630" y="2172970"/>
                    <a:pt x="4150360" y="2172970"/>
                  </a:cubicBezTo>
                  <a:cubicBezTo>
                    <a:pt x="4152900" y="2165350"/>
                    <a:pt x="4157980" y="2157730"/>
                    <a:pt x="4155440" y="2153920"/>
                  </a:cubicBezTo>
                  <a:cubicBezTo>
                    <a:pt x="4149090" y="2137410"/>
                    <a:pt x="4155440" y="2124710"/>
                    <a:pt x="4161790" y="2110740"/>
                  </a:cubicBezTo>
                  <a:cubicBezTo>
                    <a:pt x="4163060" y="2106930"/>
                    <a:pt x="4161790" y="2103120"/>
                    <a:pt x="4161790" y="2099310"/>
                  </a:cubicBezTo>
                  <a:cubicBezTo>
                    <a:pt x="4163060" y="2082800"/>
                    <a:pt x="4164330" y="2067560"/>
                    <a:pt x="4165600" y="2044700"/>
                  </a:cubicBezTo>
                  <a:cubicBezTo>
                    <a:pt x="4160520" y="2042160"/>
                    <a:pt x="4152900" y="2035810"/>
                    <a:pt x="4144010" y="2030730"/>
                  </a:cubicBezTo>
                  <a:cubicBezTo>
                    <a:pt x="4136390" y="2026920"/>
                    <a:pt x="4128770" y="2025650"/>
                    <a:pt x="4121150" y="2023110"/>
                  </a:cubicBezTo>
                  <a:cubicBezTo>
                    <a:pt x="4117340" y="2021840"/>
                    <a:pt x="4112260" y="2023110"/>
                    <a:pt x="4108450" y="2021840"/>
                  </a:cubicBezTo>
                  <a:cubicBezTo>
                    <a:pt x="4076700" y="2018030"/>
                    <a:pt x="4043680" y="2012950"/>
                    <a:pt x="4011930" y="2009140"/>
                  </a:cubicBezTo>
                  <a:cubicBezTo>
                    <a:pt x="3985260" y="2005330"/>
                    <a:pt x="3958590" y="2001520"/>
                    <a:pt x="3933190" y="1997710"/>
                  </a:cubicBezTo>
                  <a:cubicBezTo>
                    <a:pt x="3926840" y="1996440"/>
                    <a:pt x="3920490" y="1993900"/>
                    <a:pt x="3912870" y="1993900"/>
                  </a:cubicBezTo>
                  <a:cubicBezTo>
                    <a:pt x="3896360" y="1992630"/>
                    <a:pt x="3878580" y="1992630"/>
                    <a:pt x="3862070" y="1992630"/>
                  </a:cubicBezTo>
                  <a:cubicBezTo>
                    <a:pt x="3853180" y="1992630"/>
                    <a:pt x="3845560" y="1992630"/>
                    <a:pt x="3836670" y="1991360"/>
                  </a:cubicBezTo>
                  <a:cubicBezTo>
                    <a:pt x="3821430" y="1990090"/>
                    <a:pt x="3806190" y="1987550"/>
                    <a:pt x="3790950" y="1986280"/>
                  </a:cubicBezTo>
                  <a:lnTo>
                    <a:pt x="3790950" y="1982470"/>
                  </a:lnTo>
                  <a:cubicBezTo>
                    <a:pt x="3829050" y="1979930"/>
                    <a:pt x="3868420" y="1976120"/>
                    <a:pt x="3907790" y="1983740"/>
                  </a:cubicBezTo>
                  <a:cubicBezTo>
                    <a:pt x="3906520" y="1979930"/>
                    <a:pt x="3905250" y="1976120"/>
                    <a:pt x="3903980" y="1973580"/>
                  </a:cubicBezTo>
                  <a:cubicBezTo>
                    <a:pt x="3912870" y="1972310"/>
                    <a:pt x="3919220" y="1964690"/>
                    <a:pt x="3928110" y="1973580"/>
                  </a:cubicBezTo>
                  <a:cubicBezTo>
                    <a:pt x="3929380" y="1974850"/>
                    <a:pt x="3937000" y="1971040"/>
                    <a:pt x="3942080" y="1969770"/>
                  </a:cubicBezTo>
                  <a:lnTo>
                    <a:pt x="3942080" y="1967230"/>
                  </a:lnTo>
                  <a:lnTo>
                    <a:pt x="3930650" y="1967230"/>
                  </a:lnTo>
                  <a:cubicBezTo>
                    <a:pt x="3943350" y="1957070"/>
                    <a:pt x="3952240" y="1948180"/>
                    <a:pt x="3961130" y="1941830"/>
                  </a:cubicBezTo>
                  <a:cubicBezTo>
                    <a:pt x="3968750" y="1943100"/>
                    <a:pt x="3976370" y="1944370"/>
                    <a:pt x="3981450" y="1945640"/>
                  </a:cubicBezTo>
                  <a:cubicBezTo>
                    <a:pt x="3982720" y="1921510"/>
                    <a:pt x="3962400" y="1920240"/>
                    <a:pt x="3947160" y="1910080"/>
                  </a:cubicBezTo>
                  <a:cubicBezTo>
                    <a:pt x="3953510" y="1906270"/>
                    <a:pt x="3957320" y="1902460"/>
                    <a:pt x="3962400" y="1901190"/>
                  </a:cubicBezTo>
                  <a:cubicBezTo>
                    <a:pt x="3976370" y="1897380"/>
                    <a:pt x="3994150" y="1907540"/>
                    <a:pt x="4003040" y="1885950"/>
                  </a:cubicBezTo>
                  <a:cubicBezTo>
                    <a:pt x="4004310" y="1884680"/>
                    <a:pt x="4008120" y="1884680"/>
                    <a:pt x="4014470" y="1882140"/>
                  </a:cubicBezTo>
                  <a:cubicBezTo>
                    <a:pt x="4010660" y="1878330"/>
                    <a:pt x="4006850" y="1875790"/>
                    <a:pt x="4004310" y="1873250"/>
                  </a:cubicBezTo>
                  <a:cubicBezTo>
                    <a:pt x="4006850" y="1871980"/>
                    <a:pt x="4010660" y="1870710"/>
                    <a:pt x="4010660" y="1870710"/>
                  </a:cubicBezTo>
                  <a:cubicBezTo>
                    <a:pt x="4019550" y="1877060"/>
                    <a:pt x="4025900" y="1882140"/>
                    <a:pt x="4033520" y="1887220"/>
                  </a:cubicBezTo>
                  <a:cubicBezTo>
                    <a:pt x="4034790" y="1885950"/>
                    <a:pt x="4036060" y="1884680"/>
                    <a:pt x="4037330" y="1882140"/>
                  </a:cubicBezTo>
                  <a:cubicBezTo>
                    <a:pt x="4033520" y="1877060"/>
                    <a:pt x="4030980" y="1871980"/>
                    <a:pt x="4027170" y="1866900"/>
                  </a:cubicBezTo>
                  <a:cubicBezTo>
                    <a:pt x="4043680" y="1855470"/>
                    <a:pt x="4044950" y="1849120"/>
                    <a:pt x="4032250" y="1817370"/>
                  </a:cubicBezTo>
                  <a:cubicBezTo>
                    <a:pt x="4041140" y="1816100"/>
                    <a:pt x="4050030" y="1813560"/>
                    <a:pt x="4057650" y="1812290"/>
                  </a:cubicBezTo>
                  <a:cubicBezTo>
                    <a:pt x="4058920" y="1803400"/>
                    <a:pt x="4064000" y="1794510"/>
                    <a:pt x="4062730" y="1786890"/>
                  </a:cubicBezTo>
                  <a:cubicBezTo>
                    <a:pt x="4058920" y="1764030"/>
                    <a:pt x="4081780" y="1753870"/>
                    <a:pt x="4086860" y="1734820"/>
                  </a:cubicBezTo>
                  <a:cubicBezTo>
                    <a:pt x="4086860" y="1733550"/>
                    <a:pt x="4091940" y="1732280"/>
                    <a:pt x="4093210" y="1733550"/>
                  </a:cubicBezTo>
                  <a:cubicBezTo>
                    <a:pt x="4104640" y="1737360"/>
                    <a:pt x="4108450" y="1728470"/>
                    <a:pt x="4112260" y="1722120"/>
                  </a:cubicBezTo>
                  <a:cubicBezTo>
                    <a:pt x="4113530" y="1719580"/>
                    <a:pt x="4114800" y="1717040"/>
                    <a:pt x="4116070" y="1715770"/>
                  </a:cubicBezTo>
                  <a:cubicBezTo>
                    <a:pt x="4127500" y="1709420"/>
                    <a:pt x="4138930" y="1704340"/>
                    <a:pt x="4151630" y="1697990"/>
                  </a:cubicBezTo>
                  <a:cubicBezTo>
                    <a:pt x="4138930" y="1678940"/>
                    <a:pt x="4122420" y="1687830"/>
                    <a:pt x="4108450" y="1685290"/>
                  </a:cubicBezTo>
                  <a:lnTo>
                    <a:pt x="4108450" y="1680210"/>
                  </a:lnTo>
                  <a:cubicBezTo>
                    <a:pt x="4117340" y="1678940"/>
                    <a:pt x="4126230" y="1677670"/>
                    <a:pt x="4136390" y="1676400"/>
                  </a:cubicBezTo>
                  <a:cubicBezTo>
                    <a:pt x="4130040" y="1675130"/>
                    <a:pt x="4124960" y="1673860"/>
                    <a:pt x="4119880" y="1672590"/>
                  </a:cubicBezTo>
                  <a:cubicBezTo>
                    <a:pt x="4126230" y="1666240"/>
                    <a:pt x="4131310" y="1659890"/>
                    <a:pt x="4137660" y="1654810"/>
                  </a:cubicBezTo>
                  <a:cubicBezTo>
                    <a:pt x="4138930" y="1653540"/>
                    <a:pt x="4142740" y="1652270"/>
                    <a:pt x="4144010" y="1652270"/>
                  </a:cubicBezTo>
                  <a:cubicBezTo>
                    <a:pt x="4147820" y="1653540"/>
                    <a:pt x="4151630" y="1657350"/>
                    <a:pt x="4154170" y="1659890"/>
                  </a:cubicBezTo>
                  <a:cubicBezTo>
                    <a:pt x="4155440" y="1656080"/>
                    <a:pt x="4156710" y="1651000"/>
                    <a:pt x="4159250" y="1647190"/>
                  </a:cubicBezTo>
                  <a:cubicBezTo>
                    <a:pt x="4164330" y="1640840"/>
                    <a:pt x="4170680" y="1635760"/>
                    <a:pt x="4175760" y="1630680"/>
                  </a:cubicBezTo>
                  <a:cubicBezTo>
                    <a:pt x="4182110" y="1638300"/>
                    <a:pt x="4188460" y="1645920"/>
                    <a:pt x="4194810" y="1654810"/>
                  </a:cubicBezTo>
                  <a:cubicBezTo>
                    <a:pt x="4196080" y="1654810"/>
                    <a:pt x="4197350" y="1653540"/>
                    <a:pt x="4197350" y="1653540"/>
                  </a:cubicBezTo>
                  <a:cubicBezTo>
                    <a:pt x="4196080" y="1640840"/>
                    <a:pt x="4196080" y="1628140"/>
                    <a:pt x="4194810" y="1615440"/>
                  </a:cubicBezTo>
                  <a:cubicBezTo>
                    <a:pt x="4199890" y="1616710"/>
                    <a:pt x="4203700" y="1616710"/>
                    <a:pt x="4207510" y="1617980"/>
                  </a:cubicBezTo>
                  <a:cubicBezTo>
                    <a:pt x="4208780" y="1616710"/>
                    <a:pt x="4208780" y="1615440"/>
                    <a:pt x="4210050" y="1615440"/>
                  </a:cubicBezTo>
                  <a:cubicBezTo>
                    <a:pt x="4206240" y="1614170"/>
                    <a:pt x="4203700" y="1612900"/>
                    <a:pt x="4199890" y="1611630"/>
                  </a:cubicBezTo>
                  <a:cubicBezTo>
                    <a:pt x="4206240" y="1604010"/>
                    <a:pt x="4210050" y="1598930"/>
                    <a:pt x="4211320" y="1597660"/>
                  </a:cubicBezTo>
                  <a:lnTo>
                    <a:pt x="4211320" y="1573530"/>
                  </a:lnTo>
                  <a:cubicBezTo>
                    <a:pt x="4208780" y="1572260"/>
                    <a:pt x="4206240" y="1569720"/>
                    <a:pt x="4202430" y="1568450"/>
                  </a:cubicBezTo>
                  <a:cubicBezTo>
                    <a:pt x="4199890" y="1567180"/>
                    <a:pt x="4197350" y="1565910"/>
                    <a:pt x="4194810" y="1565910"/>
                  </a:cubicBezTo>
                  <a:cubicBezTo>
                    <a:pt x="4197350" y="1563370"/>
                    <a:pt x="4202430" y="1559560"/>
                    <a:pt x="4203700" y="1559560"/>
                  </a:cubicBezTo>
                  <a:cubicBezTo>
                    <a:pt x="4212590" y="1564640"/>
                    <a:pt x="4210050" y="1550670"/>
                    <a:pt x="4215130" y="1551940"/>
                  </a:cubicBezTo>
                  <a:cubicBezTo>
                    <a:pt x="4215130" y="1548130"/>
                    <a:pt x="4215130" y="1540510"/>
                    <a:pt x="4213860" y="1540510"/>
                  </a:cubicBezTo>
                  <a:cubicBezTo>
                    <a:pt x="4197350" y="1534160"/>
                    <a:pt x="4199890" y="1520190"/>
                    <a:pt x="4196080" y="1511300"/>
                  </a:cubicBezTo>
                  <a:close/>
                  <a:moveTo>
                    <a:pt x="234950" y="990600"/>
                  </a:moveTo>
                  <a:lnTo>
                    <a:pt x="271780" y="990600"/>
                  </a:lnTo>
                  <a:cubicBezTo>
                    <a:pt x="262890" y="1002030"/>
                    <a:pt x="241300" y="1002030"/>
                    <a:pt x="234950" y="990600"/>
                  </a:cubicBezTo>
                  <a:close/>
                  <a:moveTo>
                    <a:pt x="488950" y="1507490"/>
                  </a:moveTo>
                  <a:lnTo>
                    <a:pt x="488950" y="1502410"/>
                  </a:lnTo>
                  <a:cubicBezTo>
                    <a:pt x="505460" y="1501140"/>
                    <a:pt x="523240" y="1499870"/>
                    <a:pt x="539750" y="1499870"/>
                  </a:cubicBezTo>
                  <a:cubicBezTo>
                    <a:pt x="521970" y="1499870"/>
                    <a:pt x="506730" y="1515110"/>
                    <a:pt x="488950" y="1507490"/>
                  </a:cubicBezTo>
                  <a:close/>
                  <a:moveTo>
                    <a:pt x="182880" y="2123440"/>
                  </a:moveTo>
                  <a:cubicBezTo>
                    <a:pt x="190500" y="2115820"/>
                    <a:pt x="196850" y="2110740"/>
                    <a:pt x="199390" y="2106930"/>
                  </a:cubicBezTo>
                  <a:cubicBezTo>
                    <a:pt x="205740" y="2112010"/>
                    <a:pt x="209550" y="2115820"/>
                    <a:pt x="213360" y="2119630"/>
                  </a:cubicBezTo>
                  <a:cubicBezTo>
                    <a:pt x="204470" y="2119630"/>
                    <a:pt x="195580" y="2120900"/>
                    <a:pt x="182880" y="2123440"/>
                  </a:cubicBezTo>
                  <a:close/>
                  <a:moveTo>
                    <a:pt x="271780" y="2117090"/>
                  </a:moveTo>
                  <a:lnTo>
                    <a:pt x="238760" y="2117090"/>
                  </a:lnTo>
                  <a:cubicBezTo>
                    <a:pt x="237490" y="2117090"/>
                    <a:pt x="236220" y="2112010"/>
                    <a:pt x="233680" y="2108200"/>
                  </a:cubicBezTo>
                  <a:cubicBezTo>
                    <a:pt x="248920" y="2109470"/>
                    <a:pt x="260350" y="2110740"/>
                    <a:pt x="271780" y="2112010"/>
                  </a:cubicBezTo>
                  <a:lnTo>
                    <a:pt x="271780" y="2117090"/>
                  </a:lnTo>
                  <a:close/>
                  <a:moveTo>
                    <a:pt x="280670" y="2115820"/>
                  </a:moveTo>
                  <a:cubicBezTo>
                    <a:pt x="279400" y="2114550"/>
                    <a:pt x="279400" y="2113280"/>
                    <a:pt x="278130" y="2113280"/>
                  </a:cubicBezTo>
                  <a:cubicBezTo>
                    <a:pt x="283210" y="2109470"/>
                    <a:pt x="289560" y="2106930"/>
                    <a:pt x="294640" y="2103120"/>
                  </a:cubicBezTo>
                  <a:cubicBezTo>
                    <a:pt x="298450" y="2099310"/>
                    <a:pt x="299720" y="2092960"/>
                    <a:pt x="303530" y="2086610"/>
                  </a:cubicBezTo>
                  <a:cubicBezTo>
                    <a:pt x="313690" y="2106930"/>
                    <a:pt x="335280" y="2100580"/>
                    <a:pt x="354330" y="2105660"/>
                  </a:cubicBezTo>
                  <a:cubicBezTo>
                    <a:pt x="328930" y="2108200"/>
                    <a:pt x="304800" y="2112010"/>
                    <a:pt x="280670" y="2115820"/>
                  </a:cubicBezTo>
                  <a:close/>
                  <a:moveTo>
                    <a:pt x="114300" y="2428240"/>
                  </a:moveTo>
                  <a:cubicBezTo>
                    <a:pt x="115570" y="2428240"/>
                    <a:pt x="115570" y="2428240"/>
                    <a:pt x="114300" y="2428240"/>
                  </a:cubicBezTo>
                  <a:close/>
                  <a:moveTo>
                    <a:pt x="345440" y="2609850"/>
                  </a:moveTo>
                  <a:cubicBezTo>
                    <a:pt x="344170" y="2600960"/>
                    <a:pt x="342900" y="2594610"/>
                    <a:pt x="341630" y="2585720"/>
                  </a:cubicBezTo>
                  <a:cubicBezTo>
                    <a:pt x="350520" y="2588260"/>
                    <a:pt x="355600" y="2589530"/>
                    <a:pt x="360680" y="2592070"/>
                  </a:cubicBezTo>
                  <a:cubicBezTo>
                    <a:pt x="355600" y="2597150"/>
                    <a:pt x="351790" y="2602230"/>
                    <a:pt x="345440" y="2609850"/>
                  </a:cubicBezTo>
                  <a:close/>
                  <a:moveTo>
                    <a:pt x="636270" y="1050290"/>
                  </a:moveTo>
                  <a:cubicBezTo>
                    <a:pt x="627380" y="1051560"/>
                    <a:pt x="618490" y="1055370"/>
                    <a:pt x="610870" y="1055370"/>
                  </a:cubicBezTo>
                  <a:cubicBezTo>
                    <a:pt x="601980" y="1056640"/>
                    <a:pt x="593090" y="1055370"/>
                    <a:pt x="582930" y="1055370"/>
                  </a:cubicBezTo>
                  <a:cubicBezTo>
                    <a:pt x="581660" y="1054100"/>
                    <a:pt x="580390" y="1050290"/>
                    <a:pt x="579120" y="1046480"/>
                  </a:cubicBezTo>
                  <a:cubicBezTo>
                    <a:pt x="588010" y="1043940"/>
                    <a:pt x="596900" y="1040130"/>
                    <a:pt x="607060" y="1037590"/>
                  </a:cubicBezTo>
                  <a:cubicBezTo>
                    <a:pt x="607060" y="1041400"/>
                    <a:pt x="605790" y="1043940"/>
                    <a:pt x="605790" y="1047750"/>
                  </a:cubicBezTo>
                  <a:cubicBezTo>
                    <a:pt x="617220" y="1040130"/>
                    <a:pt x="627380" y="1041400"/>
                    <a:pt x="636270" y="1050290"/>
                  </a:cubicBezTo>
                  <a:cubicBezTo>
                    <a:pt x="650240" y="1040130"/>
                    <a:pt x="652780" y="1041400"/>
                    <a:pt x="656590" y="1062990"/>
                  </a:cubicBezTo>
                  <a:cubicBezTo>
                    <a:pt x="648970" y="1057910"/>
                    <a:pt x="642620" y="1054100"/>
                    <a:pt x="636270" y="1050290"/>
                  </a:cubicBezTo>
                  <a:close/>
                  <a:moveTo>
                    <a:pt x="684530" y="1047750"/>
                  </a:moveTo>
                  <a:cubicBezTo>
                    <a:pt x="687070" y="1045210"/>
                    <a:pt x="689610" y="1042670"/>
                    <a:pt x="690880" y="1040130"/>
                  </a:cubicBezTo>
                  <a:cubicBezTo>
                    <a:pt x="699770" y="1051560"/>
                    <a:pt x="699770" y="1051560"/>
                    <a:pt x="680720" y="1060450"/>
                  </a:cubicBezTo>
                  <a:lnTo>
                    <a:pt x="661670" y="1045210"/>
                  </a:lnTo>
                  <a:cubicBezTo>
                    <a:pt x="674370" y="1035050"/>
                    <a:pt x="681990" y="1035050"/>
                    <a:pt x="684530" y="1047750"/>
                  </a:cubicBezTo>
                  <a:close/>
                  <a:moveTo>
                    <a:pt x="694690" y="2744470"/>
                  </a:moveTo>
                  <a:cubicBezTo>
                    <a:pt x="695960" y="2743200"/>
                    <a:pt x="697230" y="2743200"/>
                    <a:pt x="698500" y="2741930"/>
                  </a:cubicBezTo>
                  <a:cubicBezTo>
                    <a:pt x="699770" y="2744470"/>
                    <a:pt x="702310" y="2747010"/>
                    <a:pt x="704850" y="2750820"/>
                  </a:cubicBezTo>
                  <a:cubicBezTo>
                    <a:pt x="702310" y="2750820"/>
                    <a:pt x="699770" y="2750820"/>
                    <a:pt x="697230" y="2752090"/>
                  </a:cubicBezTo>
                  <a:cubicBezTo>
                    <a:pt x="695960" y="2748280"/>
                    <a:pt x="695960" y="2745740"/>
                    <a:pt x="694690" y="2744470"/>
                  </a:cubicBezTo>
                  <a:close/>
                  <a:moveTo>
                    <a:pt x="772160" y="2735580"/>
                  </a:moveTo>
                  <a:cubicBezTo>
                    <a:pt x="773430" y="2739390"/>
                    <a:pt x="774700" y="2741930"/>
                    <a:pt x="777240" y="2744470"/>
                  </a:cubicBezTo>
                  <a:lnTo>
                    <a:pt x="773430" y="2744470"/>
                  </a:lnTo>
                  <a:cubicBezTo>
                    <a:pt x="773430" y="2741930"/>
                    <a:pt x="773430" y="2739390"/>
                    <a:pt x="772160" y="2735580"/>
                  </a:cubicBezTo>
                  <a:close/>
                  <a:moveTo>
                    <a:pt x="876300" y="3018790"/>
                  </a:moveTo>
                  <a:cubicBezTo>
                    <a:pt x="872490" y="3012440"/>
                    <a:pt x="869950" y="3007360"/>
                    <a:pt x="867410" y="3002280"/>
                  </a:cubicBezTo>
                  <a:lnTo>
                    <a:pt x="873760" y="2995930"/>
                  </a:lnTo>
                  <a:cubicBezTo>
                    <a:pt x="882650" y="3002280"/>
                    <a:pt x="883920" y="3012440"/>
                    <a:pt x="876300" y="3018790"/>
                  </a:cubicBezTo>
                  <a:close/>
                  <a:moveTo>
                    <a:pt x="1198880" y="3044190"/>
                  </a:moveTo>
                  <a:cubicBezTo>
                    <a:pt x="1193800" y="3041650"/>
                    <a:pt x="1188720" y="3040380"/>
                    <a:pt x="1183640" y="3037840"/>
                  </a:cubicBezTo>
                  <a:cubicBezTo>
                    <a:pt x="1188720" y="3032760"/>
                    <a:pt x="1193800" y="3027680"/>
                    <a:pt x="1197610" y="3025140"/>
                  </a:cubicBezTo>
                  <a:lnTo>
                    <a:pt x="1212850" y="3036570"/>
                  </a:lnTo>
                  <a:cubicBezTo>
                    <a:pt x="1209040" y="3039110"/>
                    <a:pt x="1203960" y="3041650"/>
                    <a:pt x="1198880" y="3044190"/>
                  </a:cubicBezTo>
                  <a:close/>
                  <a:moveTo>
                    <a:pt x="3445510" y="2828290"/>
                  </a:moveTo>
                  <a:cubicBezTo>
                    <a:pt x="3444240" y="2829560"/>
                    <a:pt x="3445510" y="2832100"/>
                    <a:pt x="3445510" y="2834640"/>
                  </a:cubicBezTo>
                  <a:lnTo>
                    <a:pt x="3426460" y="2838450"/>
                  </a:lnTo>
                  <a:cubicBezTo>
                    <a:pt x="3423920" y="2827020"/>
                    <a:pt x="3429000" y="2820670"/>
                    <a:pt x="3440430" y="2819400"/>
                  </a:cubicBezTo>
                  <a:cubicBezTo>
                    <a:pt x="3444240" y="2819400"/>
                    <a:pt x="3449320" y="2816860"/>
                    <a:pt x="3455670" y="2816860"/>
                  </a:cubicBezTo>
                  <a:cubicBezTo>
                    <a:pt x="3451860" y="2820670"/>
                    <a:pt x="3448050" y="2823210"/>
                    <a:pt x="3445510" y="2828290"/>
                  </a:cubicBezTo>
                  <a:close/>
                  <a:moveTo>
                    <a:pt x="3470910" y="2825750"/>
                  </a:moveTo>
                  <a:cubicBezTo>
                    <a:pt x="3465830" y="2824480"/>
                    <a:pt x="3462020" y="2820670"/>
                    <a:pt x="3458210" y="2818130"/>
                  </a:cubicBezTo>
                  <a:cubicBezTo>
                    <a:pt x="3463290" y="2811780"/>
                    <a:pt x="3467100" y="2807970"/>
                    <a:pt x="3469640" y="2804160"/>
                  </a:cubicBezTo>
                  <a:cubicBezTo>
                    <a:pt x="3474720" y="2810510"/>
                    <a:pt x="3479800" y="2815590"/>
                    <a:pt x="3484880" y="2823210"/>
                  </a:cubicBezTo>
                  <a:cubicBezTo>
                    <a:pt x="3481070" y="2824480"/>
                    <a:pt x="3475990" y="2825750"/>
                    <a:pt x="3470910" y="2825750"/>
                  </a:cubicBezTo>
                  <a:close/>
                  <a:moveTo>
                    <a:pt x="3604260" y="1967230"/>
                  </a:moveTo>
                  <a:cubicBezTo>
                    <a:pt x="3604260" y="1964690"/>
                    <a:pt x="3604260" y="1963420"/>
                    <a:pt x="3602990" y="1960880"/>
                  </a:cubicBezTo>
                  <a:lnTo>
                    <a:pt x="3629660" y="1957070"/>
                  </a:lnTo>
                  <a:cubicBezTo>
                    <a:pt x="3629660" y="1959610"/>
                    <a:pt x="3630930" y="1962150"/>
                    <a:pt x="3630930" y="1964690"/>
                  </a:cubicBezTo>
                  <a:cubicBezTo>
                    <a:pt x="3620770" y="1964690"/>
                    <a:pt x="3611880" y="1965960"/>
                    <a:pt x="3604260" y="1967230"/>
                  </a:cubicBezTo>
                  <a:close/>
                  <a:moveTo>
                    <a:pt x="3670300" y="1969770"/>
                  </a:moveTo>
                  <a:cubicBezTo>
                    <a:pt x="3662680" y="1969770"/>
                    <a:pt x="3653790" y="1969770"/>
                    <a:pt x="3646170" y="1967230"/>
                  </a:cubicBezTo>
                  <a:cubicBezTo>
                    <a:pt x="3642360" y="1965960"/>
                    <a:pt x="3641090" y="1960880"/>
                    <a:pt x="3637280" y="1958340"/>
                  </a:cubicBezTo>
                  <a:cubicBezTo>
                    <a:pt x="3638550" y="1957070"/>
                    <a:pt x="3638550" y="1955800"/>
                    <a:pt x="3639820" y="1954530"/>
                  </a:cubicBezTo>
                  <a:cubicBezTo>
                    <a:pt x="3651250" y="1957070"/>
                    <a:pt x="3661410" y="1958340"/>
                    <a:pt x="3671570" y="1960880"/>
                  </a:cubicBezTo>
                  <a:cubicBezTo>
                    <a:pt x="3670300" y="1964690"/>
                    <a:pt x="3670300" y="1968500"/>
                    <a:pt x="3670300" y="1969770"/>
                  </a:cubicBezTo>
                  <a:close/>
                  <a:moveTo>
                    <a:pt x="3727450" y="1968500"/>
                  </a:moveTo>
                  <a:cubicBezTo>
                    <a:pt x="3718560" y="1967230"/>
                    <a:pt x="3709670" y="1960880"/>
                    <a:pt x="3700780" y="1969770"/>
                  </a:cubicBezTo>
                  <a:cubicBezTo>
                    <a:pt x="3699510" y="1971040"/>
                    <a:pt x="3691890" y="1967230"/>
                    <a:pt x="3688080" y="1965960"/>
                  </a:cubicBezTo>
                  <a:cubicBezTo>
                    <a:pt x="3688080" y="1964690"/>
                    <a:pt x="3689350" y="1962150"/>
                    <a:pt x="3689350" y="1960880"/>
                  </a:cubicBezTo>
                  <a:lnTo>
                    <a:pt x="3731260" y="1960880"/>
                  </a:lnTo>
                  <a:cubicBezTo>
                    <a:pt x="3732530" y="1960880"/>
                    <a:pt x="3733800" y="1964690"/>
                    <a:pt x="3735070" y="1967230"/>
                  </a:cubicBezTo>
                  <a:cubicBezTo>
                    <a:pt x="3731260" y="1967230"/>
                    <a:pt x="3728720" y="1968500"/>
                    <a:pt x="3727450" y="1968500"/>
                  </a:cubicBezTo>
                  <a:close/>
                  <a:moveTo>
                    <a:pt x="3848100" y="2598420"/>
                  </a:moveTo>
                  <a:cubicBezTo>
                    <a:pt x="3846830" y="2599690"/>
                    <a:pt x="3846830" y="2600960"/>
                    <a:pt x="3846830" y="2599690"/>
                  </a:cubicBezTo>
                  <a:cubicBezTo>
                    <a:pt x="3845560" y="2599690"/>
                    <a:pt x="3845560" y="2598420"/>
                    <a:pt x="3848100" y="2598420"/>
                  </a:cubicBezTo>
                  <a:close/>
                  <a:moveTo>
                    <a:pt x="132080" y="2529840"/>
                  </a:moveTo>
                  <a:cubicBezTo>
                    <a:pt x="130810" y="2529840"/>
                    <a:pt x="130810" y="2531110"/>
                    <a:pt x="129540" y="2531110"/>
                  </a:cubicBezTo>
                  <a:cubicBezTo>
                    <a:pt x="129540" y="2531110"/>
                    <a:pt x="130810" y="2529840"/>
                    <a:pt x="132080" y="2529840"/>
                  </a:cubicBezTo>
                  <a:close/>
                  <a:moveTo>
                    <a:pt x="615950" y="2769870"/>
                  </a:moveTo>
                  <a:cubicBezTo>
                    <a:pt x="621030" y="2772410"/>
                    <a:pt x="626110" y="2774950"/>
                    <a:pt x="629920" y="2776220"/>
                  </a:cubicBezTo>
                  <a:cubicBezTo>
                    <a:pt x="612140" y="2786380"/>
                    <a:pt x="600710" y="2783840"/>
                    <a:pt x="589280" y="2766060"/>
                  </a:cubicBezTo>
                  <a:cubicBezTo>
                    <a:pt x="593090" y="2766060"/>
                    <a:pt x="595630" y="2764790"/>
                    <a:pt x="599440" y="2764790"/>
                  </a:cubicBezTo>
                  <a:cubicBezTo>
                    <a:pt x="604520" y="2766060"/>
                    <a:pt x="610870" y="2767330"/>
                    <a:pt x="615950" y="2769870"/>
                  </a:cubicBezTo>
                  <a:close/>
                  <a:moveTo>
                    <a:pt x="2835910" y="2874010"/>
                  </a:moveTo>
                  <a:cubicBezTo>
                    <a:pt x="2832100" y="2872740"/>
                    <a:pt x="2829560" y="2872740"/>
                    <a:pt x="2824480" y="2871470"/>
                  </a:cubicBezTo>
                  <a:cubicBezTo>
                    <a:pt x="2819400" y="2870200"/>
                    <a:pt x="2813050" y="2866390"/>
                    <a:pt x="2805430" y="2863850"/>
                  </a:cubicBezTo>
                  <a:cubicBezTo>
                    <a:pt x="2810510" y="2862580"/>
                    <a:pt x="2814320" y="2860040"/>
                    <a:pt x="2819400" y="2858770"/>
                  </a:cubicBezTo>
                  <a:cubicBezTo>
                    <a:pt x="2833370" y="2854960"/>
                    <a:pt x="2839720" y="2861310"/>
                    <a:pt x="2835910" y="2874010"/>
                  </a:cubicBezTo>
                  <a:close/>
                  <a:moveTo>
                    <a:pt x="2590800" y="2903220"/>
                  </a:moveTo>
                  <a:cubicBezTo>
                    <a:pt x="2598420" y="2904490"/>
                    <a:pt x="2607310" y="2904490"/>
                    <a:pt x="2616200" y="2905760"/>
                  </a:cubicBezTo>
                  <a:cubicBezTo>
                    <a:pt x="2612390" y="2918460"/>
                    <a:pt x="2602230" y="2914650"/>
                    <a:pt x="2594610" y="2913380"/>
                  </a:cubicBezTo>
                  <a:cubicBezTo>
                    <a:pt x="2592070" y="2913380"/>
                    <a:pt x="2589530" y="2908300"/>
                    <a:pt x="2586990" y="2905760"/>
                  </a:cubicBezTo>
                  <a:cubicBezTo>
                    <a:pt x="2588260" y="2904490"/>
                    <a:pt x="2589530" y="2903220"/>
                    <a:pt x="2590800" y="2903220"/>
                  </a:cubicBezTo>
                  <a:close/>
                  <a:moveTo>
                    <a:pt x="219710" y="2604770"/>
                  </a:moveTo>
                  <a:cubicBezTo>
                    <a:pt x="220980" y="2608580"/>
                    <a:pt x="222250" y="2611120"/>
                    <a:pt x="223520" y="2616200"/>
                  </a:cubicBezTo>
                  <a:cubicBezTo>
                    <a:pt x="215900" y="2616200"/>
                    <a:pt x="209550" y="2616200"/>
                    <a:pt x="203200" y="2614930"/>
                  </a:cubicBezTo>
                  <a:lnTo>
                    <a:pt x="203200" y="2606040"/>
                  </a:lnTo>
                  <a:cubicBezTo>
                    <a:pt x="208280" y="2606040"/>
                    <a:pt x="213360" y="2606040"/>
                    <a:pt x="219710" y="2604770"/>
                  </a:cubicBezTo>
                  <a:close/>
                  <a:moveTo>
                    <a:pt x="715010" y="2762250"/>
                  </a:moveTo>
                  <a:cubicBezTo>
                    <a:pt x="722630" y="2763520"/>
                    <a:pt x="730250" y="2763520"/>
                    <a:pt x="739140" y="2764790"/>
                  </a:cubicBezTo>
                  <a:cubicBezTo>
                    <a:pt x="734060" y="2769870"/>
                    <a:pt x="713740" y="2773680"/>
                    <a:pt x="709930" y="2769870"/>
                  </a:cubicBezTo>
                  <a:cubicBezTo>
                    <a:pt x="709930" y="2768600"/>
                    <a:pt x="708660" y="2766060"/>
                    <a:pt x="709930" y="2764790"/>
                  </a:cubicBezTo>
                  <a:cubicBezTo>
                    <a:pt x="711200" y="2763520"/>
                    <a:pt x="713740" y="2762250"/>
                    <a:pt x="715010" y="2762250"/>
                  </a:cubicBezTo>
                  <a:close/>
                </a:path>
              </a:pathLst>
            </a:custGeom>
            <a:blipFill>
              <a:blip r:embed="rId2"/>
              <a:stretch>
                <a:fillRect l="-4949" t="0" r="-4949" b="0"/>
              </a:stretch>
            </a:blipFill>
          </p:spPr>
        </p:sp>
      </p:grpSp>
      <p:sp>
        <p:nvSpPr>
          <p:cNvPr name="Freeform 4" id="4"/>
          <p:cNvSpPr/>
          <p:nvPr/>
        </p:nvSpPr>
        <p:spPr>
          <a:xfrm flipH="false" flipV="false" rot="0">
            <a:off x="2058036" y="1906679"/>
            <a:ext cx="4818703" cy="1086618"/>
          </a:xfrm>
          <a:custGeom>
            <a:avLst/>
            <a:gdLst/>
            <a:ahLst/>
            <a:cxnLst/>
            <a:rect r="r" b="b" t="t" l="l"/>
            <a:pathLst>
              <a:path h="1086618" w="4818703">
                <a:moveTo>
                  <a:pt x="0" y="0"/>
                </a:moveTo>
                <a:lnTo>
                  <a:pt x="4818703" y="0"/>
                </a:lnTo>
                <a:lnTo>
                  <a:pt x="4818703" y="1086618"/>
                </a:lnTo>
                <a:lnTo>
                  <a:pt x="0" y="108661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854678" y="7650164"/>
            <a:ext cx="7486147" cy="1403653"/>
          </a:xfrm>
          <a:custGeom>
            <a:avLst/>
            <a:gdLst/>
            <a:ahLst/>
            <a:cxnLst/>
            <a:rect r="r" b="b" t="t" l="l"/>
            <a:pathLst>
              <a:path h="1403653" w="7486147">
                <a:moveTo>
                  <a:pt x="0" y="0"/>
                </a:moveTo>
                <a:lnTo>
                  <a:pt x="7486147" y="0"/>
                </a:lnTo>
                <a:lnTo>
                  <a:pt x="7486147" y="1403653"/>
                </a:lnTo>
                <a:lnTo>
                  <a:pt x="0" y="140365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6" id="6"/>
          <p:cNvSpPr txBox="true"/>
          <p:nvPr/>
        </p:nvSpPr>
        <p:spPr>
          <a:xfrm rot="0">
            <a:off x="1365660" y="2488088"/>
            <a:ext cx="7025771" cy="870571"/>
          </a:xfrm>
          <a:prstGeom prst="rect">
            <a:avLst/>
          </a:prstGeom>
        </p:spPr>
        <p:txBody>
          <a:bodyPr anchor="t" rtlCol="false" tIns="0" lIns="0" bIns="0" rIns="0">
            <a:spAutoFit/>
          </a:bodyPr>
          <a:lstStyle/>
          <a:p>
            <a:pPr>
              <a:lnSpc>
                <a:spcPts val="6718"/>
              </a:lnSpc>
            </a:pPr>
            <a:r>
              <a:rPr lang="en-US" sz="5998">
                <a:solidFill>
                  <a:srgbClr val="000000"/>
                </a:solidFill>
                <a:latin typeface="Lilita One"/>
              </a:rPr>
              <a:t>THIS WEEK</a:t>
            </a:r>
          </a:p>
        </p:txBody>
      </p:sp>
      <p:sp>
        <p:nvSpPr>
          <p:cNvPr name="TextBox 7" id="7"/>
          <p:cNvSpPr txBox="true"/>
          <p:nvPr/>
        </p:nvSpPr>
        <p:spPr>
          <a:xfrm rot="0">
            <a:off x="1160686" y="4128654"/>
            <a:ext cx="5716053" cy="495300"/>
          </a:xfrm>
          <a:prstGeom prst="rect">
            <a:avLst/>
          </a:prstGeom>
        </p:spPr>
        <p:txBody>
          <a:bodyPr anchor="t" rtlCol="false" tIns="0" lIns="0" bIns="0" rIns="0">
            <a:spAutoFit/>
          </a:bodyPr>
          <a:lstStyle/>
          <a:p>
            <a:pPr>
              <a:lnSpc>
                <a:spcPts val="4199"/>
              </a:lnSpc>
            </a:pPr>
            <a:r>
              <a:rPr lang="en-US" sz="2999">
                <a:solidFill>
                  <a:srgbClr val="000000"/>
                </a:solidFill>
                <a:latin typeface="PT Sans"/>
              </a:rPr>
              <a:t>Audio and Video</a:t>
            </a:r>
          </a:p>
        </p:txBody>
      </p:sp>
      <p:sp>
        <p:nvSpPr>
          <p:cNvPr name="TextBox 8" id="8"/>
          <p:cNvSpPr txBox="true"/>
          <p:nvPr/>
        </p:nvSpPr>
        <p:spPr>
          <a:xfrm rot="0">
            <a:off x="1160686" y="3618749"/>
            <a:ext cx="4136230" cy="589916"/>
          </a:xfrm>
          <a:prstGeom prst="rect">
            <a:avLst/>
          </a:prstGeom>
        </p:spPr>
        <p:txBody>
          <a:bodyPr anchor="t" rtlCol="false" tIns="0" lIns="0" bIns="0" rIns="0">
            <a:spAutoFit/>
          </a:bodyPr>
          <a:lstStyle/>
          <a:p>
            <a:pPr>
              <a:lnSpc>
                <a:spcPts val="4759"/>
              </a:lnSpc>
            </a:pPr>
            <a:r>
              <a:rPr lang="en-US" sz="3399">
                <a:solidFill>
                  <a:srgbClr val="004AAD"/>
                </a:solidFill>
                <a:latin typeface="Lilita One Bold"/>
              </a:rPr>
              <a:t>ACCESIBILITY</a:t>
            </a:r>
          </a:p>
        </p:txBody>
      </p:sp>
      <p:sp>
        <p:nvSpPr>
          <p:cNvPr name="TextBox 9" id="9"/>
          <p:cNvSpPr txBox="true"/>
          <p:nvPr/>
        </p:nvSpPr>
        <p:spPr>
          <a:xfrm rot="0">
            <a:off x="1365660" y="8082750"/>
            <a:ext cx="4145570" cy="481330"/>
          </a:xfrm>
          <a:prstGeom prst="rect">
            <a:avLst/>
          </a:prstGeom>
        </p:spPr>
        <p:txBody>
          <a:bodyPr anchor="t" rtlCol="false" tIns="0" lIns="0" bIns="0" rIns="0">
            <a:spAutoFit/>
          </a:bodyPr>
          <a:lstStyle/>
          <a:p>
            <a:pPr>
              <a:lnSpc>
                <a:spcPts val="3919"/>
              </a:lnSpc>
            </a:pPr>
            <a:r>
              <a:rPr lang="en-US" sz="2799">
                <a:solidFill>
                  <a:srgbClr val="FFFFFF"/>
                </a:solidFill>
                <a:latin typeface="Dosis Ultra-Bold"/>
              </a:rPr>
              <a:t>WE CAN DO HARD THINGS</a:t>
            </a:r>
          </a:p>
        </p:txBody>
      </p:sp>
      <p:sp>
        <p:nvSpPr>
          <p:cNvPr name="TextBox 10" id="10"/>
          <p:cNvSpPr txBox="true"/>
          <p:nvPr/>
        </p:nvSpPr>
        <p:spPr>
          <a:xfrm rot="0">
            <a:off x="1160686" y="5391035"/>
            <a:ext cx="5716053" cy="495300"/>
          </a:xfrm>
          <a:prstGeom prst="rect">
            <a:avLst/>
          </a:prstGeom>
        </p:spPr>
        <p:txBody>
          <a:bodyPr anchor="t" rtlCol="false" tIns="0" lIns="0" bIns="0" rIns="0">
            <a:spAutoFit/>
          </a:bodyPr>
          <a:lstStyle/>
          <a:p>
            <a:pPr>
              <a:lnSpc>
                <a:spcPts val="4199"/>
              </a:lnSpc>
            </a:pPr>
            <a:r>
              <a:rPr lang="en-US" sz="2999">
                <a:solidFill>
                  <a:srgbClr val="000000"/>
                </a:solidFill>
                <a:latin typeface="PT Sans"/>
              </a:rPr>
              <a:t>Gangne 9 Events of Instruction</a:t>
            </a:r>
          </a:p>
        </p:txBody>
      </p:sp>
      <p:sp>
        <p:nvSpPr>
          <p:cNvPr name="TextBox 11" id="11"/>
          <p:cNvSpPr txBox="true"/>
          <p:nvPr/>
        </p:nvSpPr>
        <p:spPr>
          <a:xfrm rot="0">
            <a:off x="1160686" y="4881130"/>
            <a:ext cx="5201299" cy="589916"/>
          </a:xfrm>
          <a:prstGeom prst="rect">
            <a:avLst/>
          </a:prstGeom>
        </p:spPr>
        <p:txBody>
          <a:bodyPr anchor="t" rtlCol="false" tIns="0" lIns="0" bIns="0" rIns="0">
            <a:spAutoFit/>
          </a:bodyPr>
          <a:lstStyle/>
          <a:p>
            <a:pPr>
              <a:lnSpc>
                <a:spcPts val="4759"/>
              </a:lnSpc>
            </a:pPr>
            <a:r>
              <a:rPr lang="en-US" sz="3399">
                <a:solidFill>
                  <a:srgbClr val="004AAD"/>
                </a:solidFill>
                <a:latin typeface="Lilita One Bold"/>
              </a:rPr>
              <a:t>LEARNING INTERACTIONS</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428862" y="1028700"/>
            <a:ext cx="4534304" cy="1022486"/>
          </a:xfrm>
          <a:custGeom>
            <a:avLst/>
            <a:gdLst/>
            <a:ahLst/>
            <a:cxnLst/>
            <a:rect r="r" b="b" t="t" l="l"/>
            <a:pathLst>
              <a:path h="1022486" w="4534304">
                <a:moveTo>
                  <a:pt x="0" y="0"/>
                </a:moveTo>
                <a:lnTo>
                  <a:pt x="4534304" y="0"/>
                </a:lnTo>
                <a:lnTo>
                  <a:pt x="4534304" y="1022486"/>
                </a:lnTo>
                <a:lnTo>
                  <a:pt x="0" y="102248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2000013">
            <a:off x="4320649" y="3730098"/>
            <a:ext cx="3926832" cy="1109330"/>
          </a:xfrm>
          <a:custGeom>
            <a:avLst/>
            <a:gdLst/>
            <a:ahLst/>
            <a:cxnLst/>
            <a:rect r="r" b="b" t="t" l="l"/>
            <a:pathLst>
              <a:path h="1109330" w="3926832">
                <a:moveTo>
                  <a:pt x="0" y="0"/>
                </a:moveTo>
                <a:lnTo>
                  <a:pt x="3926832" y="0"/>
                </a:lnTo>
                <a:lnTo>
                  <a:pt x="3926832" y="1109330"/>
                </a:lnTo>
                <a:lnTo>
                  <a:pt x="0" y="110933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4" id="4"/>
          <p:cNvSpPr txBox="true"/>
          <p:nvPr/>
        </p:nvSpPr>
        <p:spPr>
          <a:xfrm rot="0">
            <a:off x="783115" y="1944865"/>
            <a:ext cx="3359933" cy="490855"/>
          </a:xfrm>
          <a:prstGeom prst="rect">
            <a:avLst/>
          </a:prstGeom>
        </p:spPr>
        <p:txBody>
          <a:bodyPr anchor="t" rtlCol="false" tIns="0" lIns="0" bIns="0" rIns="0">
            <a:spAutoFit/>
          </a:bodyPr>
          <a:lstStyle/>
          <a:p>
            <a:pPr>
              <a:lnSpc>
                <a:spcPts val="3919"/>
              </a:lnSpc>
            </a:pPr>
            <a:r>
              <a:rPr lang="en-US" sz="2799">
                <a:solidFill>
                  <a:srgbClr val="8A664C"/>
                </a:solidFill>
                <a:latin typeface="Lilita One Bold"/>
              </a:rPr>
              <a:t>LO #1</a:t>
            </a:r>
          </a:p>
        </p:txBody>
      </p:sp>
      <p:sp>
        <p:nvSpPr>
          <p:cNvPr name="TextBox 5" id="5"/>
          <p:cNvSpPr txBox="true"/>
          <p:nvPr/>
        </p:nvSpPr>
        <p:spPr>
          <a:xfrm rot="0">
            <a:off x="1813724" y="1057925"/>
            <a:ext cx="9432267" cy="870571"/>
          </a:xfrm>
          <a:prstGeom prst="rect">
            <a:avLst/>
          </a:prstGeom>
        </p:spPr>
        <p:txBody>
          <a:bodyPr anchor="t" rtlCol="false" tIns="0" lIns="0" bIns="0" rIns="0">
            <a:spAutoFit/>
          </a:bodyPr>
          <a:lstStyle/>
          <a:p>
            <a:pPr>
              <a:lnSpc>
                <a:spcPts val="6718"/>
              </a:lnSpc>
            </a:pPr>
            <a:r>
              <a:rPr lang="en-US" sz="5998">
                <a:solidFill>
                  <a:srgbClr val="000000"/>
                </a:solidFill>
                <a:latin typeface="Lilita One"/>
              </a:rPr>
              <a:t>LEARNING OBJECTIVES</a:t>
            </a:r>
          </a:p>
        </p:txBody>
      </p:sp>
      <p:sp>
        <p:nvSpPr>
          <p:cNvPr name="TextBox 6" id="6"/>
          <p:cNvSpPr txBox="true"/>
          <p:nvPr/>
        </p:nvSpPr>
        <p:spPr>
          <a:xfrm rot="0">
            <a:off x="858394" y="2388096"/>
            <a:ext cx="3284654" cy="2082165"/>
          </a:xfrm>
          <a:prstGeom prst="rect">
            <a:avLst/>
          </a:prstGeom>
        </p:spPr>
        <p:txBody>
          <a:bodyPr anchor="t" rtlCol="false" tIns="0" lIns="0" bIns="0" rIns="0">
            <a:spAutoFit/>
          </a:bodyPr>
          <a:lstStyle/>
          <a:p>
            <a:pPr>
              <a:lnSpc>
                <a:spcPts val="3360"/>
              </a:lnSpc>
            </a:pPr>
            <a:r>
              <a:rPr lang="en-US" sz="2400">
                <a:solidFill>
                  <a:srgbClr val="000000"/>
                </a:solidFill>
                <a:latin typeface="PT Sans"/>
              </a:rPr>
              <a:t>Apply person centered care in dressing and grooming consumers. </a:t>
            </a:r>
          </a:p>
          <a:p>
            <a:pPr>
              <a:lnSpc>
                <a:spcPts val="3360"/>
              </a:lnSpc>
            </a:pPr>
          </a:p>
          <a:p>
            <a:pPr>
              <a:lnSpc>
                <a:spcPts val="3360"/>
              </a:lnSpc>
            </a:pPr>
          </a:p>
        </p:txBody>
      </p:sp>
      <p:sp>
        <p:nvSpPr>
          <p:cNvPr name="TextBox 7" id="7"/>
          <p:cNvSpPr txBox="true"/>
          <p:nvPr/>
        </p:nvSpPr>
        <p:spPr>
          <a:xfrm rot="0">
            <a:off x="771980" y="3913943"/>
            <a:ext cx="3359933" cy="490855"/>
          </a:xfrm>
          <a:prstGeom prst="rect">
            <a:avLst/>
          </a:prstGeom>
        </p:spPr>
        <p:txBody>
          <a:bodyPr anchor="t" rtlCol="false" tIns="0" lIns="0" bIns="0" rIns="0">
            <a:spAutoFit/>
          </a:bodyPr>
          <a:lstStyle/>
          <a:p>
            <a:pPr>
              <a:lnSpc>
                <a:spcPts val="3919"/>
              </a:lnSpc>
            </a:pPr>
            <a:r>
              <a:rPr lang="en-US" sz="2799">
                <a:solidFill>
                  <a:srgbClr val="8A664C"/>
                </a:solidFill>
                <a:latin typeface="Lilita One Bold"/>
              </a:rPr>
              <a:t>LO #2</a:t>
            </a:r>
          </a:p>
        </p:txBody>
      </p:sp>
      <p:sp>
        <p:nvSpPr>
          <p:cNvPr name="TextBox 8" id="8"/>
          <p:cNvSpPr txBox="true"/>
          <p:nvPr/>
        </p:nvSpPr>
        <p:spPr>
          <a:xfrm rot="0">
            <a:off x="771980" y="4414323"/>
            <a:ext cx="3284654" cy="1663065"/>
          </a:xfrm>
          <a:prstGeom prst="rect">
            <a:avLst/>
          </a:prstGeom>
        </p:spPr>
        <p:txBody>
          <a:bodyPr anchor="t" rtlCol="false" tIns="0" lIns="0" bIns="0" rIns="0">
            <a:spAutoFit/>
          </a:bodyPr>
          <a:lstStyle/>
          <a:p>
            <a:pPr>
              <a:lnSpc>
                <a:spcPts val="3360"/>
              </a:lnSpc>
            </a:pPr>
            <a:r>
              <a:rPr lang="en-US" sz="2400">
                <a:solidFill>
                  <a:srgbClr val="000000"/>
                </a:solidFill>
                <a:latin typeface="PT Sans"/>
              </a:rPr>
              <a:t>Practice communication skills when dressing and grooming consumers.</a:t>
            </a:r>
          </a:p>
          <a:p>
            <a:pPr>
              <a:lnSpc>
                <a:spcPts val="3360"/>
              </a:lnSpc>
            </a:pPr>
          </a:p>
        </p:txBody>
      </p:sp>
      <p:sp>
        <p:nvSpPr>
          <p:cNvPr name="TextBox 9" id="9"/>
          <p:cNvSpPr txBox="true"/>
          <p:nvPr/>
        </p:nvSpPr>
        <p:spPr>
          <a:xfrm rot="0">
            <a:off x="771980" y="6003785"/>
            <a:ext cx="3359933" cy="490855"/>
          </a:xfrm>
          <a:prstGeom prst="rect">
            <a:avLst/>
          </a:prstGeom>
        </p:spPr>
        <p:txBody>
          <a:bodyPr anchor="t" rtlCol="false" tIns="0" lIns="0" bIns="0" rIns="0">
            <a:spAutoFit/>
          </a:bodyPr>
          <a:lstStyle/>
          <a:p>
            <a:pPr>
              <a:lnSpc>
                <a:spcPts val="3919"/>
              </a:lnSpc>
            </a:pPr>
            <a:r>
              <a:rPr lang="en-US" sz="2799">
                <a:solidFill>
                  <a:srgbClr val="8A664C"/>
                </a:solidFill>
                <a:latin typeface="Lilita One Bold"/>
              </a:rPr>
              <a:t>LO #3</a:t>
            </a:r>
          </a:p>
        </p:txBody>
      </p:sp>
      <p:sp>
        <p:nvSpPr>
          <p:cNvPr name="TextBox 10" id="10"/>
          <p:cNvSpPr txBox="true"/>
          <p:nvPr/>
        </p:nvSpPr>
        <p:spPr>
          <a:xfrm rot="0">
            <a:off x="771980" y="6504166"/>
            <a:ext cx="3284654" cy="2082165"/>
          </a:xfrm>
          <a:prstGeom prst="rect">
            <a:avLst/>
          </a:prstGeom>
        </p:spPr>
        <p:txBody>
          <a:bodyPr anchor="t" rtlCol="false" tIns="0" lIns="0" bIns="0" rIns="0">
            <a:spAutoFit/>
          </a:bodyPr>
          <a:lstStyle/>
          <a:p>
            <a:pPr>
              <a:lnSpc>
                <a:spcPts val="3360"/>
              </a:lnSpc>
            </a:pPr>
            <a:r>
              <a:rPr lang="en-US" sz="2400">
                <a:solidFill>
                  <a:srgbClr val="000000"/>
                </a:solidFill>
                <a:latin typeface="PT Sans"/>
              </a:rPr>
              <a:t>Describe how to dress consumers upper and lower body. </a:t>
            </a:r>
          </a:p>
          <a:p>
            <a:pPr>
              <a:lnSpc>
                <a:spcPts val="3360"/>
              </a:lnSpc>
            </a:pPr>
          </a:p>
          <a:p>
            <a:pPr>
              <a:lnSpc>
                <a:spcPts val="3360"/>
              </a:lnSpc>
            </a:pPr>
          </a:p>
        </p:txBody>
      </p:sp>
      <p:sp>
        <p:nvSpPr>
          <p:cNvPr name="TextBox 11" id="11"/>
          <p:cNvSpPr txBox="true"/>
          <p:nvPr/>
        </p:nvSpPr>
        <p:spPr>
          <a:xfrm rot="0">
            <a:off x="696701" y="7862488"/>
            <a:ext cx="3446347" cy="490855"/>
          </a:xfrm>
          <a:prstGeom prst="rect">
            <a:avLst/>
          </a:prstGeom>
        </p:spPr>
        <p:txBody>
          <a:bodyPr anchor="t" rtlCol="false" tIns="0" lIns="0" bIns="0" rIns="0">
            <a:spAutoFit/>
          </a:bodyPr>
          <a:lstStyle/>
          <a:p>
            <a:pPr>
              <a:lnSpc>
                <a:spcPts val="3919"/>
              </a:lnSpc>
            </a:pPr>
            <a:r>
              <a:rPr lang="en-US" sz="2799">
                <a:solidFill>
                  <a:srgbClr val="8A664C"/>
                </a:solidFill>
                <a:latin typeface="Lilita One Bold"/>
              </a:rPr>
              <a:t>LO #4</a:t>
            </a:r>
          </a:p>
        </p:txBody>
      </p:sp>
      <p:sp>
        <p:nvSpPr>
          <p:cNvPr name="TextBox 12" id="12"/>
          <p:cNvSpPr txBox="true"/>
          <p:nvPr/>
        </p:nvSpPr>
        <p:spPr>
          <a:xfrm rot="0">
            <a:off x="696701" y="8362868"/>
            <a:ext cx="3369131" cy="2082165"/>
          </a:xfrm>
          <a:prstGeom prst="rect">
            <a:avLst/>
          </a:prstGeom>
        </p:spPr>
        <p:txBody>
          <a:bodyPr anchor="t" rtlCol="false" tIns="0" lIns="0" bIns="0" rIns="0">
            <a:spAutoFit/>
          </a:bodyPr>
          <a:lstStyle/>
          <a:p>
            <a:pPr>
              <a:lnSpc>
                <a:spcPts val="3360"/>
              </a:lnSpc>
            </a:pPr>
            <a:r>
              <a:rPr lang="en-US" sz="2400">
                <a:solidFill>
                  <a:srgbClr val="000000"/>
                </a:solidFill>
                <a:latin typeface="PT Sans"/>
              </a:rPr>
              <a:t>Adapt to consumers grooming habits and use preferences in products and care.</a:t>
            </a:r>
          </a:p>
          <a:p>
            <a:pPr>
              <a:lnSpc>
                <a:spcPts val="3360"/>
              </a:lnSpc>
            </a:pPr>
          </a:p>
        </p:txBody>
      </p:sp>
      <p:sp>
        <p:nvSpPr>
          <p:cNvPr name="TextBox 13" id="13"/>
          <p:cNvSpPr txBox="true"/>
          <p:nvPr/>
        </p:nvSpPr>
        <p:spPr>
          <a:xfrm rot="0">
            <a:off x="8726120" y="2166481"/>
            <a:ext cx="8974469" cy="8017124"/>
          </a:xfrm>
          <a:prstGeom prst="rect">
            <a:avLst/>
          </a:prstGeom>
        </p:spPr>
        <p:txBody>
          <a:bodyPr anchor="t" rtlCol="false" tIns="0" lIns="0" bIns="0" rIns="0">
            <a:spAutoFit/>
          </a:bodyPr>
          <a:lstStyle/>
          <a:p>
            <a:pPr algn="ctr">
              <a:lnSpc>
                <a:spcPts val="4886"/>
              </a:lnSpc>
            </a:pPr>
            <a:r>
              <a:rPr lang="en-US" sz="3490">
                <a:solidFill>
                  <a:srgbClr val="000000"/>
                </a:solidFill>
                <a:latin typeface="Canva Sans"/>
              </a:rPr>
              <a:t>Outline</a:t>
            </a:r>
          </a:p>
          <a:p>
            <a:pPr>
              <a:lnSpc>
                <a:spcPts val="4886"/>
              </a:lnSpc>
            </a:pPr>
            <a:r>
              <a:rPr lang="en-US" sz="3490">
                <a:solidFill>
                  <a:srgbClr val="000000"/>
                </a:solidFill>
                <a:latin typeface="Canva Sans"/>
              </a:rPr>
              <a:t>Introduction</a:t>
            </a:r>
          </a:p>
          <a:p>
            <a:pPr>
              <a:lnSpc>
                <a:spcPts val="4886"/>
              </a:lnSpc>
            </a:pPr>
            <a:r>
              <a:rPr lang="en-US" sz="3490">
                <a:solidFill>
                  <a:srgbClr val="000000"/>
                </a:solidFill>
                <a:latin typeface="Canva Sans"/>
              </a:rPr>
              <a:t>Title</a:t>
            </a:r>
          </a:p>
          <a:p>
            <a:pPr>
              <a:lnSpc>
                <a:spcPts val="4886"/>
              </a:lnSpc>
            </a:pPr>
            <a:r>
              <a:rPr lang="en-US" sz="3490">
                <a:solidFill>
                  <a:srgbClr val="000000"/>
                </a:solidFill>
                <a:latin typeface="Canva Sans"/>
              </a:rPr>
              <a:t>Learning Objectives</a:t>
            </a:r>
          </a:p>
          <a:p>
            <a:pPr>
              <a:lnSpc>
                <a:spcPts val="4886"/>
              </a:lnSpc>
            </a:pPr>
            <a:r>
              <a:rPr lang="en-US" sz="3490">
                <a:solidFill>
                  <a:srgbClr val="000000"/>
                </a:solidFill>
                <a:latin typeface="Canva Sans"/>
              </a:rPr>
              <a:t>Lesson 1 Content - PCC</a:t>
            </a:r>
          </a:p>
          <a:p>
            <a:pPr marL="753537" indent="-376769" lvl="1">
              <a:lnSpc>
                <a:spcPts val="4886"/>
              </a:lnSpc>
              <a:buFont typeface="Arial"/>
              <a:buChar char="•"/>
            </a:pPr>
            <a:r>
              <a:rPr lang="en-US" sz="3490">
                <a:solidFill>
                  <a:srgbClr val="000000"/>
                </a:solidFill>
                <a:latin typeface="Canva Sans"/>
              </a:rPr>
              <a:t>LO #1</a:t>
            </a:r>
          </a:p>
          <a:p>
            <a:pPr>
              <a:lnSpc>
                <a:spcPts val="4886"/>
              </a:lnSpc>
            </a:pPr>
          </a:p>
          <a:p>
            <a:pPr>
              <a:lnSpc>
                <a:spcPts val="4886"/>
              </a:lnSpc>
            </a:pPr>
            <a:r>
              <a:rPr lang="en-US" sz="3490">
                <a:solidFill>
                  <a:srgbClr val="000000"/>
                </a:solidFill>
                <a:latin typeface="Canva Sans"/>
              </a:rPr>
              <a:t>Lesson 2 Content - Communication</a:t>
            </a:r>
          </a:p>
          <a:p>
            <a:pPr marL="753537" indent="-376769" lvl="1">
              <a:lnSpc>
                <a:spcPts val="4886"/>
              </a:lnSpc>
              <a:buFont typeface="Arial"/>
              <a:buChar char="•"/>
            </a:pPr>
            <a:r>
              <a:rPr lang="en-US" sz="3490">
                <a:solidFill>
                  <a:srgbClr val="000000"/>
                </a:solidFill>
                <a:latin typeface="Canva Sans"/>
              </a:rPr>
              <a:t>LO #2</a:t>
            </a:r>
          </a:p>
          <a:p>
            <a:pPr>
              <a:lnSpc>
                <a:spcPts val="4886"/>
              </a:lnSpc>
            </a:pPr>
          </a:p>
          <a:p>
            <a:pPr>
              <a:lnSpc>
                <a:spcPts val="4886"/>
              </a:lnSpc>
            </a:pPr>
            <a:r>
              <a:rPr lang="en-US" sz="3490">
                <a:solidFill>
                  <a:srgbClr val="000000"/>
                </a:solidFill>
                <a:latin typeface="Canva Sans"/>
              </a:rPr>
              <a:t>Lesson 3 Content - Dressing </a:t>
            </a:r>
          </a:p>
          <a:p>
            <a:pPr marL="753537" indent="-376769" lvl="1">
              <a:lnSpc>
                <a:spcPts val="4886"/>
              </a:lnSpc>
              <a:buFont typeface="Arial"/>
              <a:buChar char="•"/>
            </a:pPr>
            <a:r>
              <a:rPr lang="en-US" sz="3490">
                <a:solidFill>
                  <a:srgbClr val="000000"/>
                </a:solidFill>
                <a:latin typeface="Canva Sans"/>
              </a:rPr>
              <a:t>LO #3</a:t>
            </a:r>
          </a:p>
          <a:p>
            <a:pPr>
              <a:lnSpc>
                <a:spcPts val="4886"/>
              </a:lnSpc>
            </a:pPr>
          </a:p>
        </p:txBody>
      </p:sp>
      <p:sp>
        <p:nvSpPr>
          <p:cNvPr name="Freeform 14" id="14"/>
          <p:cNvSpPr/>
          <p:nvPr/>
        </p:nvSpPr>
        <p:spPr>
          <a:xfrm flipH="false" flipV="false" rot="1060999">
            <a:off x="4124833" y="5939976"/>
            <a:ext cx="3926832" cy="1109330"/>
          </a:xfrm>
          <a:custGeom>
            <a:avLst/>
            <a:gdLst/>
            <a:ahLst/>
            <a:cxnLst/>
            <a:rect r="r" b="b" t="t" l="l"/>
            <a:pathLst>
              <a:path h="1109330" w="3926832">
                <a:moveTo>
                  <a:pt x="0" y="0"/>
                </a:moveTo>
                <a:lnTo>
                  <a:pt x="3926832" y="0"/>
                </a:lnTo>
                <a:lnTo>
                  <a:pt x="3926832" y="1109330"/>
                </a:lnTo>
                <a:lnTo>
                  <a:pt x="0" y="110933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5" id="15"/>
          <p:cNvSpPr/>
          <p:nvPr/>
        </p:nvSpPr>
        <p:spPr>
          <a:xfrm flipH="false" flipV="false" rot="1060999">
            <a:off x="3999750" y="7798678"/>
            <a:ext cx="3926832" cy="1109330"/>
          </a:xfrm>
          <a:custGeom>
            <a:avLst/>
            <a:gdLst/>
            <a:ahLst/>
            <a:cxnLst/>
            <a:rect r="r" b="b" t="t" l="l"/>
            <a:pathLst>
              <a:path h="1109330" w="3926832">
                <a:moveTo>
                  <a:pt x="0" y="0"/>
                </a:moveTo>
                <a:lnTo>
                  <a:pt x="3926832" y="0"/>
                </a:lnTo>
                <a:lnTo>
                  <a:pt x="3926832" y="1109330"/>
                </a:lnTo>
                <a:lnTo>
                  <a:pt x="0" y="110933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269836" y="3650229"/>
            <a:ext cx="11979323" cy="8712235"/>
          </a:xfrm>
          <a:custGeom>
            <a:avLst/>
            <a:gdLst/>
            <a:ahLst/>
            <a:cxnLst/>
            <a:rect r="r" b="b" t="t" l="l"/>
            <a:pathLst>
              <a:path h="8712235" w="11979323">
                <a:moveTo>
                  <a:pt x="0" y="0"/>
                </a:moveTo>
                <a:lnTo>
                  <a:pt x="11979323" y="0"/>
                </a:lnTo>
                <a:lnTo>
                  <a:pt x="11979323" y="8712235"/>
                </a:lnTo>
                <a:lnTo>
                  <a:pt x="0" y="871223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 id="3"/>
          <p:cNvGrpSpPr/>
          <p:nvPr/>
        </p:nvGrpSpPr>
        <p:grpSpPr>
          <a:xfrm rot="0">
            <a:off x="6749635" y="-623792"/>
            <a:ext cx="14308229" cy="9209213"/>
            <a:chOff x="0" y="0"/>
            <a:chExt cx="5513070" cy="3548380"/>
          </a:xfrm>
        </p:grpSpPr>
        <p:sp>
          <p:nvSpPr>
            <p:cNvPr name="Freeform 4" id="4"/>
            <p:cNvSpPr/>
            <p:nvPr/>
          </p:nvSpPr>
          <p:spPr>
            <a:xfrm flipH="false" flipV="false" rot="0">
              <a:off x="-2540" y="-15240"/>
              <a:ext cx="5515610" cy="3563620"/>
            </a:xfrm>
            <a:custGeom>
              <a:avLst/>
              <a:gdLst/>
              <a:ahLst/>
              <a:cxnLst/>
              <a:rect r="r" b="b" t="t" l="l"/>
              <a:pathLst>
                <a:path h="3563620" w="551561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0"/>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a:blip r:embed="rId5"/>
              <a:stretch>
                <a:fillRect l="0" t="-1775" r="0" b="-1775"/>
              </a:stretch>
            </a:blipFill>
          </p:spPr>
        </p:sp>
      </p:grpSp>
      <p:sp>
        <p:nvSpPr>
          <p:cNvPr name="Freeform 5" id="5"/>
          <p:cNvSpPr/>
          <p:nvPr/>
        </p:nvSpPr>
        <p:spPr>
          <a:xfrm flipH="false" flipV="false" rot="0">
            <a:off x="2215331" y="1871834"/>
            <a:ext cx="4534304" cy="1022486"/>
          </a:xfrm>
          <a:custGeom>
            <a:avLst/>
            <a:gdLst/>
            <a:ahLst/>
            <a:cxnLst/>
            <a:rect r="r" b="b" t="t" l="l"/>
            <a:pathLst>
              <a:path h="1022486" w="4534304">
                <a:moveTo>
                  <a:pt x="0" y="0"/>
                </a:moveTo>
                <a:lnTo>
                  <a:pt x="4534304" y="0"/>
                </a:lnTo>
                <a:lnTo>
                  <a:pt x="4534304" y="1022486"/>
                </a:lnTo>
                <a:lnTo>
                  <a:pt x="0" y="102248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947652" y="2310463"/>
            <a:ext cx="5810799" cy="870571"/>
          </a:xfrm>
          <a:prstGeom prst="rect">
            <a:avLst/>
          </a:prstGeom>
        </p:spPr>
        <p:txBody>
          <a:bodyPr anchor="t" rtlCol="false" tIns="0" lIns="0" bIns="0" rIns="0">
            <a:spAutoFit/>
          </a:bodyPr>
          <a:lstStyle/>
          <a:p>
            <a:pPr>
              <a:lnSpc>
                <a:spcPts val="6718"/>
              </a:lnSpc>
            </a:pPr>
            <a:r>
              <a:rPr lang="en-US" sz="5998">
                <a:solidFill>
                  <a:srgbClr val="000000"/>
                </a:solidFill>
                <a:latin typeface="Lilita One"/>
              </a:rPr>
              <a:t>ACCESIBILTY</a:t>
            </a:r>
          </a:p>
        </p:txBody>
      </p:sp>
      <p:sp>
        <p:nvSpPr>
          <p:cNvPr name="Freeform 7" id="7"/>
          <p:cNvSpPr/>
          <p:nvPr/>
        </p:nvSpPr>
        <p:spPr>
          <a:xfrm flipH="false" flipV="false" rot="0">
            <a:off x="6428583" y="3532375"/>
            <a:ext cx="595880" cy="661170"/>
          </a:xfrm>
          <a:custGeom>
            <a:avLst/>
            <a:gdLst/>
            <a:ahLst/>
            <a:cxnLst/>
            <a:rect r="r" b="b" t="t" l="l"/>
            <a:pathLst>
              <a:path h="661170" w="595880">
                <a:moveTo>
                  <a:pt x="0" y="0"/>
                </a:moveTo>
                <a:lnTo>
                  <a:pt x="595880" y="0"/>
                </a:lnTo>
                <a:lnTo>
                  <a:pt x="595880" y="661170"/>
                </a:lnTo>
                <a:lnTo>
                  <a:pt x="0" y="66117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8" id="8"/>
          <p:cNvSpPr txBox="true"/>
          <p:nvPr/>
        </p:nvSpPr>
        <p:spPr>
          <a:xfrm rot="0">
            <a:off x="1868264" y="5086350"/>
            <a:ext cx="5228439" cy="2040890"/>
          </a:xfrm>
          <a:prstGeom prst="rect">
            <a:avLst/>
          </a:prstGeom>
        </p:spPr>
        <p:txBody>
          <a:bodyPr anchor="t" rtlCol="false" tIns="0" lIns="0" bIns="0" rIns="0">
            <a:spAutoFit/>
          </a:bodyPr>
          <a:lstStyle/>
          <a:p>
            <a:pPr marL="626109" indent="-313054" lvl="1">
              <a:lnSpc>
                <a:spcPts val="4059"/>
              </a:lnSpc>
              <a:buFont typeface="Arial"/>
              <a:buChar char="•"/>
            </a:pPr>
            <a:r>
              <a:rPr lang="en-US" sz="2899">
                <a:solidFill>
                  <a:srgbClr val="000000"/>
                </a:solidFill>
                <a:latin typeface="PT Sans"/>
              </a:rPr>
              <a:t>Readable</a:t>
            </a:r>
          </a:p>
          <a:p>
            <a:pPr marL="626109" indent="-313054" lvl="1">
              <a:lnSpc>
                <a:spcPts val="4059"/>
              </a:lnSpc>
              <a:buFont typeface="Arial"/>
              <a:buChar char="•"/>
            </a:pPr>
            <a:r>
              <a:rPr lang="en-US" sz="2899">
                <a:solidFill>
                  <a:srgbClr val="000000"/>
                </a:solidFill>
                <a:latin typeface="PT Sans"/>
              </a:rPr>
              <a:t>Accessible to disabled groups</a:t>
            </a:r>
          </a:p>
          <a:p>
            <a:pPr marL="626109" indent="-313054" lvl="1">
              <a:lnSpc>
                <a:spcPts val="4059"/>
              </a:lnSpc>
              <a:buFont typeface="Arial"/>
              <a:buChar char="•"/>
            </a:pPr>
            <a:r>
              <a:rPr lang="en-US" sz="2899">
                <a:solidFill>
                  <a:srgbClr val="000000"/>
                </a:solidFill>
                <a:latin typeface="PT Sans"/>
              </a:rPr>
              <a:t>Accessible </a:t>
            </a:r>
          </a:p>
        </p:txBody>
      </p:sp>
      <p:sp>
        <p:nvSpPr>
          <p:cNvPr name="TextBox 9" id="9"/>
          <p:cNvSpPr txBox="true"/>
          <p:nvPr/>
        </p:nvSpPr>
        <p:spPr>
          <a:xfrm rot="0">
            <a:off x="1661902" y="3962084"/>
            <a:ext cx="4766681" cy="547371"/>
          </a:xfrm>
          <a:prstGeom prst="rect">
            <a:avLst/>
          </a:prstGeom>
        </p:spPr>
        <p:txBody>
          <a:bodyPr anchor="t" rtlCol="false" tIns="0" lIns="0" bIns="0" rIns="0">
            <a:spAutoFit/>
          </a:bodyPr>
          <a:lstStyle/>
          <a:p>
            <a:pPr>
              <a:lnSpc>
                <a:spcPts val="4479"/>
              </a:lnSpc>
            </a:pPr>
            <a:r>
              <a:rPr lang="en-US" sz="3199">
                <a:solidFill>
                  <a:srgbClr val="8A664C"/>
                </a:solidFill>
                <a:latin typeface="Lilita One Bold"/>
              </a:rPr>
              <a:t>ACCESS TO INFORMATION</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036190" y="-949445"/>
            <a:ext cx="11900392" cy="10840175"/>
          </a:xfrm>
          <a:custGeom>
            <a:avLst/>
            <a:gdLst/>
            <a:ahLst/>
            <a:cxnLst/>
            <a:rect r="r" b="b" t="t" l="l"/>
            <a:pathLst>
              <a:path h="10840175" w="11900392">
                <a:moveTo>
                  <a:pt x="0" y="0"/>
                </a:moveTo>
                <a:lnTo>
                  <a:pt x="11900392" y="0"/>
                </a:lnTo>
                <a:lnTo>
                  <a:pt x="11900392" y="10840175"/>
                </a:lnTo>
                <a:lnTo>
                  <a:pt x="0" y="1084017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 id="3"/>
          <p:cNvGrpSpPr/>
          <p:nvPr/>
        </p:nvGrpSpPr>
        <p:grpSpPr>
          <a:xfrm rot="0">
            <a:off x="-156583" y="-278340"/>
            <a:ext cx="10277324" cy="9646424"/>
            <a:chOff x="0" y="0"/>
            <a:chExt cx="6765305" cy="6350000"/>
          </a:xfrm>
        </p:grpSpPr>
        <p:sp>
          <p:nvSpPr>
            <p:cNvPr name="Freeform 4" id="4"/>
            <p:cNvSpPr/>
            <p:nvPr/>
          </p:nvSpPr>
          <p:spPr>
            <a:xfrm flipH="false" flipV="false" rot="0">
              <a:off x="-157480" y="-19050"/>
              <a:ext cx="6972315" cy="6442710"/>
            </a:xfrm>
            <a:custGeom>
              <a:avLst/>
              <a:gdLst/>
              <a:ahLst/>
              <a:cxnLst/>
              <a:rect r="r" b="b" t="t" l="l"/>
              <a:pathLst>
                <a:path h="6442710" w="6972315">
                  <a:moveTo>
                    <a:pt x="6902285" y="3939540"/>
                  </a:moveTo>
                  <a:cubicBezTo>
                    <a:pt x="6607071" y="4605020"/>
                    <a:pt x="6284523" y="5260340"/>
                    <a:pt x="5927807" y="5897880"/>
                  </a:cubicBezTo>
                  <a:cubicBezTo>
                    <a:pt x="5632594" y="6327140"/>
                    <a:pt x="5055834" y="6226810"/>
                    <a:pt x="4816657" y="5800090"/>
                  </a:cubicBezTo>
                  <a:cubicBezTo>
                    <a:pt x="4417572" y="6037580"/>
                    <a:pt x="3976119" y="6219190"/>
                    <a:pt x="3523732" y="6348730"/>
                  </a:cubicBezTo>
                  <a:cubicBezTo>
                    <a:pt x="3184783" y="6442710"/>
                    <a:pt x="2815767" y="6210300"/>
                    <a:pt x="2770664" y="5887720"/>
                  </a:cubicBezTo>
                  <a:cubicBezTo>
                    <a:pt x="2498686" y="6042660"/>
                    <a:pt x="2107801" y="5947410"/>
                    <a:pt x="1950628" y="5688330"/>
                  </a:cubicBezTo>
                  <a:cubicBezTo>
                    <a:pt x="1828989" y="5487670"/>
                    <a:pt x="1876824" y="5255260"/>
                    <a:pt x="1945161" y="5045710"/>
                  </a:cubicBezTo>
                  <a:cubicBezTo>
                    <a:pt x="1688216" y="5026660"/>
                    <a:pt x="1421704" y="5029200"/>
                    <a:pt x="1193460" y="4902200"/>
                  </a:cubicBezTo>
                  <a:cubicBezTo>
                    <a:pt x="598933" y="4564380"/>
                    <a:pt x="764307" y="3812540"/>
                    <a:pt x="1163392" y="3392170"/>
                  </a:cubicBezTo>
                  <a:cubicBezTo>
                    <a:pt x="850411" y="3284220"/>
                    <a:pt x="691871" y="2933700"/>
                    <a:pt x="823077" y="2650490"/>
                  </a:cubicBezTo>
                  <a:cubicBezTo>
                    <a:pt x="348822" y="2708910"/>
                    <a:pt x="0" y="2197100"/>
                    <a:pt x="240850" y="1817370"/>
                  </a:cubicBezTo>
                  <a:cubicBezTo>
                    <a:pt x="318754" y="1694180"/>
                    <a:pt x="449960" y="1598930"/>
                    <a:pt x="597567" y="1562100"/>
                  </a:cubicBezTo>
                  <a:cubicBezTo>
                    <a:pt x="1434004" y="1252220"/>
                    <a:pt x="2271809" y="943610"/>
                    <a:pt x="3108246" y="633730"/>
                  </a:cubicBezTo>
                  <a:cubicBezTo>
                    <a:pt x="3644004" y="435610"/>
                    <a:pt x="4181128" y="237490"/>
                    <a:pt x="4716886" y="39370"/>
                  </a:cubicBezTo>
                  <a:cubicBezTo>
                    <a:pt x="4869959" y="0"/>
                    <a:pt x="5040800" y="20320"/>
                    <a:pt x="5177473" y="95250"/>
                  </a:cubicBezTo>
                  <a:cubicBezTo>
                    <a:pt x="5454919" y="246380"/>
                    <a:pt x="5560157" y="599440"/>
                    <a:pt x="5392050" y="855980"/>
                  </a:cubicBezTo>
                  <a:cubicBezTo>
                    <a:pt x="5286811" y="1005840"/>
                    <a:pt x="5114603" y="1096010"/>
                    <a:pt x="4965630" y="1203960"/>
                  </a:cubicBezTo>
                  <a:cubicBezTo>
                    <a:pt x="6042612" y="1438910"/>
                    <a:pt x="6213453" y="2627630"/>
                    <a:pt x="5614826" y="3374390"/>
                  </a:cubicBezTo>
                  <a:cubicBezTo>
                    <a:pt x="5923707" y="3294380"/>
                    <a:pt x="6329625" y="3152140"/>
                    <a:pt x="6627572" y="3312160"/>
                  </a:cubicBezTo>
                  <a:cubicBezTo>
                    <a:pt x="6857183" y="3432810"/>
                    <a:pt x="6972315" y="3702050"/>
                    <a:pt x="6902285" y="3939540"/>
                  </a:cubicBezTo>
                  <a:close/>
                </a:path>
              </a:pathLst>
            </a:custGeom>
            <a:blipFill>
              <a:blip r:embed="rId5"/>
              <a:stretch>
                <a:fillRect l="-20495" t="0" r="-20495" b="0"/>
              </a:stretch>
            </a:blipFill>
          </p:spPr>
        </p:sp>
      </p:grpSp>
      <p:sp>
        <p:nvSpPr>
          <p:cNvPr name="Freeform 5" id="5"/>
          <p:cNvSpPr/>
          <p:nvPr/>
        </p:nvSpPr>
        <p:spPr>
          <a:xfrm flipH="false" flipV="false" rot="0">
            <a:off x="10898014" y="1899267"/>
            <a:ext cx="4534304" cy="1022486"/>
          </a:xfrm>
          <a:custGeom>
            <a:avLst/>
            <a:gdLst/>
            <a:ahLst/>
            <a:cxnLst/>
            <a:rect r="r" b="b" t="t" l="l"/>
            <a:pathLst>
              <a:path h="1022486" w="4534304">
                <a:moveTo>
                  <a:pt x="0" y="0"/>
                </a:moveTo>
                <a:lnTo>
                  <a:pt x="4534305" y="0"/>
                </a:lnTo>
                <a:lnTo>
                  <a:pt x="4534305" y="1022486"/>
                </a:lnTo>
                <a:lnTo>
                  <a:pt x="0" y="102248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16409442" y="1749340"/>
            <a:ext cx="595880" cy="661170"/>
          </a:xfrm>
          <a:custGeom>
            <a:avLst/>
            <a:gdLst/>
            <a:ahLst/>
            <a:cxnLst/>
            <a:rect r="r" b="b" t="t" l="l"/>
            <a:pathLst>
              <a:path h="661170" w="595880">
                <a:moveTo>
                  <a:pt x="0" y="0"/>
                </a:moveTo>
                <a:lnTo>
                  <a:pt x="595880" y="0"/>
                </a:lnTo>
                <a:lnTo>
                  <a:pt x="595880" y="661170"/>
                </a:lnTo>
                <a:lnTo>
                  <a:pt x="0" y="66117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7" id="7"/>
          <p:cNvSpPr txBox="true"/>
          <p:nvPr/>
        </p:nvSpPr>
        <p:spPr>
          <a:xfrm rot="0">
            <a:off x="10630335" y="2337897"/>
            <a:ext cx="5779107" cy="870571"/>
          </a:xfrm>
          <a:prstGeom prst="rect">
            <a:avLst/>
          </a:prstGeom>
        </p:spPr>
        <p:txBody>
          <a:bodyPr anchor="t" rtlCol="false" tIns="0" lIns="0" bIns="0" rIns="0">
            <a:spAutoFit/>
          </a:bodyPr>
          <a:lstStyle/>
          <a:p>
            <a:pPr>
              <a:lnSpc>
                <a:spcPts val="6718"/>
              </a:lnSpc>
            </a:pPr>
            <a:r>
              <a:rPr lang="en-US" sz="5998">
                <a:solidFill>
                  <a:srgbClr val="000000"/>
                </a:solidFill>
                <a:latin typeface="Lilita One"/>
              </a:rPr>
              <a:t>RISE STANDARDS</a:t>
            </a:r>
          </a:p>
        </p:txBody>
      </p:sp>
      <p:sp>
        <p:nvSpPr>
          <p:cNvPr name="TextBox 8" id="8"/>
          <p:cNvSpPr txBox="true"/>
          <p:nvPr/>
        </p:nvSpPr>
        <p:spPr>
          <a:xfrm rot="0">
            <a:off x="10630335" y="3785887"/>
            <a:ext cx="6031836" cy="490855"/>
          </a:xfrm>
          <a:prstGeom prst="rect">
            <a:avLst/>
          </a:prstGeom>
        </p:spPr>
        <p:txBody>
          <a:bodyPr anchor="t" rtlCol="false" tIns="0" lIns="0" bIns="0" rIns="0">
            <a:spAutoFit/>
          </a:bodyPr>
          <a:lstStyle/>
          <a:p>
            <a:pPr>
              <a:lnSpc>
                <a:spcPts val="3919"/>
              </a:lnSpc>
            </a:pPr>
            <a:r>
              <a:rPr lang="en-US" sz="2799">
                <a:solidFill>
                  <a:srgbClr val="8A664C"/>
                </a:solidFill>
                <a:latin typeface="Lilita One Bold"/>
              </a:rPr>
              <a:t>VERDANA/ ARIAL FONT SANS SERRIF</a:t>
            </a:r>
          </a:p>
        </p:txBody>
      </p:sp>
      <p:sp>
        <p:nvSpPr>
          <p:cNvPr name="TextBox 9" id="9"/>
          <p:cNvSpPr txBox="true"/>
          <p:nvPr/>
        </p:nvSpPr>
        <p:spPr>
          <a:xfrm rot="0">
            <a:off x="10630335" y="4743468"/>
            <a:ext cx="6031836" cy="490855"/>
          </a:xfrm>
          <a:prstGeom prst="rect">
            <a:avLst/>
          </a:prstGeom>
        </p:spPr>
        <p:txBody>
          <a:bodyPr anchor="t" rtlCol="false" tIns="0" lIns="0" bIns="0" rIns="0">
            <a:spAutoFit/>
          </a:bodyPr>
          <a:lstStyle/>
          <a:p>
            <a:pPr>
              <a:lnSpc>
                <a:spcPts val="3919"/>
              </a:lnSpc>
            </a:pPr>
            <a:r>
              <a:rPr lang="en-US" sz="2799">
                <a:solidFill>
                  <a:srgbClr val="8A664C"/>
                </a:solidFill>
                <a:latin typeface="Lilita One Bold"/>
              </a:rPr>
              <a:t>COLOR CONTRAST</a:t>
            </a:r>
          </a:p>
        </p:txBody>
      </p:sp>
      <p:sp>
        <p:nvSpPr>
          <p:cNvPr name="TextBox 10" id="10"/>
          <p:cNvSpPr txBox="true"/>
          <p:nvPr/>
        </p:nvSpPr>
        <p:spPr>
          <a:xfrm rot="0">
            <a:off x="10630335" y="5701048"/>
            <a:ext cx="6031836" cy="490855"/>
          </a:xfrm>
          <a:prstGeom prst="rect">
            <a:avLst/>
          </a:prstGeom>
        </p:spPr>
        <p:txBody>
          <a:bodyPr anchor="t" rtlCol="false" tIns="0" lIns="0" bIns="0" rIns="0">
            <a:spAutoFit/>
          </a:bodyPr>
          <a:lstStyle/>
          <a:p>
            <a:pPr>
              <a:lnSpc>
                <a:spcPts val="3919"/>
              </a:lnSpc>
            </a:pPr>
            <a:r>
              <a:rPr lang="en-US" sz="2799">
                <a:solidFill>
                  <a:srgbClr val="8A664C"/>
                </a:solidFill>
                <a:latin typeface="Lilita One Bold"/>
              </a:rPr>
              <a:t>CLOSED CAPTION</a:t>
            </a:r>
          </a:p>
        </p:txBody>
      </p:sp>
      <p:sp>
        <p:nvSpPr>
          <p:cNvPr name="TextBox 11" id="11"/>
          <p:cNvSpPr txBox="true"/>
          <p:nvPr/>
        </p:nvSpPr>
        <p:spPr>
          <a:xfrm rot="0">
            <a:off x="10630335" y="6658628"/>
            <a:ext cx="6031836" cy="490855"/>
          </a:xfrm>
          <a:prstGeom prst="rect">
            <a:avLst/>
          </a:prstGeom>
        </p:spPr>
        <p:txBody>
          <a:bodyPr anchor="t" rtlCol="false" tIns="0" lIns="0" bIns="0" rIns="0">
            <a:spAutoFit/>
          </a:bodyPr>
          <a:lstStyle/>
          <a:p>
            <a:pPr>
              <a:lnSpc>
                <a:spcPts val="3919"/>
              </a:lnSpc>
            </a:pPr>
            <a:r>
              <a:rPr lang="en-US" sz="2799">
                <a:solidFill>
                  <a:srgbClr val="8A664C"/>
                </a:solidFill>
                <a:latin typeface="Lilita One Bold"/>
              </a:rPr>
              <a:t>ALT TEXT</a:t>
            </a:r>
          </a:p>
        </p:txBody>
      </p:sp>
      <p:sp>
        <p:nvSpPr>
          <p:cNvPr name="TextBox 12" id="12"/>
          <p:cNvSpPr txBox="true"/>
          <p:nvPr/>
        </p:nvSpPr>
        <p:spPr>
          <a:xfrm rot="0">
            <a:off x="10630335" y="7555489"/>
            <a:ext cx="6031836" cy="490855"/>
          </a:xfrm>
          <a:prstGeom prst="rect">
            <a:avLst/>
          </a:prstGeom>
        </p:spPr>
        <p:txBody>
          <a:bodyPr anchor="t" rtlCol="false" tIns="0" lIns="0" bIns="0" rIns="0">
            <a:spAutoFit/>
          </a:bodyPr>
          <a:lstStyle/>
          <a:p>
            <a:pPr>
              <a:lnSpc>
                <a:spcPts val="3919"/>
              </a:lnSpc>
            </a:pPr>
            <a:r>
              <a:rPr lang="en-US" sz="2799">
                <a:solidFill>
                  <a:srgbClr val="8A664C"/>
                </a:solidFill>
                <a:latin typeface="Lilita One Bold"/>
              </a:rPr>
              <a:t>FONT SIZE</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269836" y="3650229"/>
            <a:ext cx="11979323" cy="8712235"/>
          </a:xfrm>
          <a:custGeom>
            <a:avLst/>
            <a:gdLst/>
            <a:ahLst/>
            <a:cxnLst/>
            <a:rect r="r" b="b" t="t" l="l"/>
            <a:pathLst>
              <a:path h="8712235" w="11979323">
                <a:moveTo>
                  <a:pt x="0" y="0"/>
                </a:moveTo>
                <a:lnTo>
                  <a:pt x="11979323" y="0"/>
                </a:lnTo>
                <a:lnTo>
                  <a:pt x="11979323" y="8712235"/>
                </a:lnTo>
                <a:lnTo>
                  <a:pt x="0" y="871223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 id="3"/>
          <p:cNvGrpSpPr/>
          <p:nvPr/>
        </p:nvGrpSpPr>
        <p:grpSpPr>
          <a:xfrm rot="0">
            <a:off x="6749635" y="-623792"/>
            <a:ext cx="14308229" cy="9209213"/>
            <a:chOff x="0" y="0"/>
            <a:chExt cx="5513070" cy="3548380"/>
          </a:xfrm>
        </p:grpSpPr>
        <p:sp>
          <p:nvSpPr>
            <p:cNvPr name="Freeform 4" id="4"/>
            <p:cNvSpPr/>
            <p:nvPr/>
          </p:nvSpPr>
          <p:spPr>
            <a:xfrm flipH="false" flipV="false" rot="0">
              <a:off x="-2540" y="-15240"/>
              <a:ext cx="5515610" cy="3563620"/>
            </a:xfrm>
            <a:custGeom>
              <a:avLst/>
              <a:gdLst/>
              <a:ahLst/>
              <a:cxnLst/>
              <a:rect r="r" b="b" t="t" l="l"/>
              <a:pathLst>
                <a:path h="3563620" w="551561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0"/>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a:blip r:embed="rId5"/>
              <a:stretch>
                <a:fillRect l="0" t="-1872" r="0" b="-1872"/>
              </a:stretch>
            </a:blipFill>
          </p:spPr>
        </p:sp>
      </p:grpSp>
      <p:sp>
        <p:nvSpPr>
          <p:cNvPr name="Freeform 5" id="5"/>
          <p:cNvSpPr/>
          <p:nvPr/>
        </p:nvSpPr>
        <p:spPr>
          <a:xfrm flipH="false" flipV="false" rot="0">
            <a:off x="1878603" y="1028700"/>
            <a:ext cx="4534304" cy="1022486"/>
          </a:xfrm>
          <a:custGeom>
            <a:avLst/>
            <a:gdLst/>
            <a:ahLst/>
            <a:cxnLst/>
            <a:rect r="r" b="b" t="t" l="l"/>
            <a:pathLst>
              <a:path h="1022486" w="4534304">
                <a:moveTo>
                  <a:pt x="0" y="0"/>
                </a:moveTo>
                <a:lnTo>
                  <a:pt x="4534304" y="0"/>
                </a:lnTo>
                <a:lnTo>
                  <a:pt x="4534304" y="1022486"/>
                </a:lnTo>
                <a:lnTo>
                  <a:pt x="0" y="102248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610924" y="1467329"/>
            <a:ext cx="6568436" cy="870571"/>
          </a:xfrm>
          <a:prstGeom prst="rect">
            <a:avLst/>
          </a:prstGeom>
        </p:spPr>
        <p:txBody>
          <a:bodyPr anchor="t" rtlCol="false" tIns="0" lIns="0" bIns="0" rIns="0">
            <a:spAutoFit/>
          </a:bodyPr>
          <a:lstStyle/>
          <a:p>
            <a:pPr>
              <a:lnSpc>
                <a:spcPts val="6718"/>
              </a:lnSpc>
            </a:pPr>
            <a:r>
              <a:rPr lang="en-US" sz="5998">
                <a:solidFill>
                  <a:srgbClr val="000000"/>
                </a:solidFill>
                <a:latin typeface="Lilita One"/>
              </a:rPr>
              <a:t>FONT</a:t>
            </a:r>
          </a:p>
        </p:txBody>
      </p:sp>
      <p:sp>
        <p:nvSpPr>
          <p:cNvPr name="Freeform 7" id="7"/>
          <p:cNvSpPr/>
          <p:nvPr/>
        </p:nvSpPr>
        <p:spPr>
          <a:xfrm flipH="false" flipV="false" rot="0">
            <a:off x="3549876" y="2828772"/>
            <a:ext cx="595880" cy="661170"/>
          </a:xfrm>
          <a:custGeom>
            <a:avLst/>
            <a:gdLst/>
            <a:ahLst/>
            <a:cxnLst/>
            <a:rect r="r" b="b" t="t" l="l"/>
            <a:pathLst>
              <a:path h="661170" w="595880">
                <a:moveTo>
                  <a:pt x="0" y="0"/>
                </a:moveTo>
                <a:lnTo>
                  <a:pt x="595879" y="0"/>
                </a:lnTo>
                <a:lnTo>
                  <a:pt x="595879" y="661170"/>
                </a:lnTo>
                <a:lnTo>
                  <a:pt x="0" y="66117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8" id="8"/>
          <p:cNvSpPr txBox="true"/>
          <p:nvPr/>
        </p:nvSpPr>
        <p:spPr>
          <a:xfrm rot="0">
            <a:off x="1762552" y="2980949"/>
            <a:ext cx="4480931" cy="547371"/>
          </a:xfrm>
          <a:prstGeom prst="rect">
            <a:avLst/>
          </a:prstGeom>
        </p:spPr>
        <p:txBody>
          <a:bodyPr anchor="t" rtlCol="false" tIns="0" lIns="0" bIns="0" rIns="0">
            <a:spAutoFit/>
          </a:bodyPr>
          <a:lstStyle/>
          <a:p>
            <a:pPr>
              <a:lnSpc>
                <a:spcPts val="4479"/>
              </a:lnSpc>
            </a:pPr>
            <a:r>
              <a:rPr lang="en-US" sz="3199">
                <a:solidFill>
                  <a:srgbClr val="8A664C"/>
                </a:solidFill>
                <a:latin typeface="Lilita One Bold"/>
              </a:rPr>
              <a:t>VERDANA</a:t>
            </a:r>
          </a:p>
        </p:txBody>
      </p:sp>
      <p:sp>
        <p:nvSpPr>
          <p:cNvPr name="TextBox 9" id="9"/>
          <p:cNvSpPr txBox="true"/>
          <p:nvPr/>
        </p:nvSpPr>
        <p:spPr>
          <a:xfrm rot="0">
            <a:off x="1762552" y="3914140"/>
            <a:ext cx="4480931" cy="547371"/>
          </a:xfrm>
          <a:prstGeom prst="rect">
            <a:avLst/>
          </a:prstGeom>
        </p:spPr>
        <p:txBody>
          <a:bodyPr anchor="t" rtlCol="false" tIns="0" lIns="0" bIns="0" rIns="0">
            <a:spAutoFit/>
          </a:bodyPr>
          <a:lstStyle/>
          <a:p>
            <a:pPr>
              <a:lnSpc>
                <a:spcPts val="4479"/>
              </a:lnSpc>
            </a:pPr>
            <a:r>
              <a:rPr lang="en-US" sz="3199">
                <a:solidFill>
                  <a:srgbClr val="8A664C"/>
                </a:solidFill>
                <a:latin typeface="Lilita One Bold"/>
              </a:rPr>
              <a:t>ARIAL</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269836" y="3650229"/>
            <a:ext cx="11979323" cy="8712235"/>
          </a:xfrm>
          <a:custGeom>
            <a:avLst/>
            <a:gdLst/>
            <a:ahLst/>
            <a:cxnLst/>
            <a:rect r="r" b="b" t="t" l="l"/>
            <a:pathLst>
              <a:path h="8712235" w="11979323">
                <a:moveTo>
                  <a:pt x="0" y="0"/>
                </a:moveTo>
                <a:lnTo>
                  <a:pt x="11979323" y="0"/>
                </a:lnTo>
                <a:lnTo>
                  <a:pt x="11979323" y="8712235"/>
                </a:lnTo>
                <a:lnTo>
                  <a:pt x="0" y="871223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 id="3"/>
          <p:cNvGrpSpPr/>
          <p:nvPr/>
        </p:nvGrpSpPr>
        <p:grpSpPr>
          <a:xfrm rot="0">
            <a:off x="6749635" y="-623792"/>
            <a:ext cx="14308229" cy="9209213"/>
            <a:chOff x="0" y="0"/>
            <a:chExt cx="5513070" cy="3548380"/>
          </a:xfrm>
        </p:grpSpPr>
        <p:sp>
          <p:nvSpPr>
            <p:cNvPr name="Freeform 4" id="4"/>
            <p:cNvSpPr/>
            <p:nvPr/>
          </p:nvSpPr>
          <p:spPr>
            <a:xfrm flipH="false" flipV="false" rot="0">
              <a:off x="-2540" y="-15240"/>
              <a:ext cx="5515610" cy="3563620"/>
            </a:xfrm>
            <a:custGeom>
              <a:avLst/>
              <a:gdLst/>
              <a:ahLst/>
              <a:cxnLst/>
              <a:rect r="r" b="b" t="t" l="l"/>
              <a:pathLst>
                <a:path h="3563620" w="551561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0"/>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a:blip r:embed="rId5"/>
              <a:stretch>
                <a:fillRect l="0" t="-38813" r="0" b="-38813"/>
              </a:stretch>
            </a:blipFill>
          </p:spPr>
        </p:sp>
      </p:grpSp>
      <p:sp>
        <p:nvSpPr>
          <p:cNvPr name="Freeform 5" id="5"/>
          <p:cNvSpPr/>
          <p:nvPr/>
        </p:nvSpPr>
        <p:spPr>
          <a:xfrm flipH="false" flipV="false" rot="0">
            <a:off x="1878603" y="1028700"/>
            <a:ext cx="4534304" cy="1022486"/>
          </a:xfrm>
          <a:custGeom>
            <a:avLst/>
            <a:gdLst/>
            <a:ahLst/>
            <a:cxnLst/>
            <a:rect r="r" b="b" t="t" l="l"/>
            <a:pathLst>
              <a:path h="1022486" w="4534304">
                <a:moveTo>
                  <a:pt x="0" y="0"/>
                </a:moveTo>
                <a:lnTo>
                  <a:pt x="4534304" y="0"/>
                </a:lnTo>
                <a:lnTo>
                  <a:pt x="4534304" y="1022486"/>
                </a:lnTo>
                <a:lnTo>
                  <a:pt x="0" y="102248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610924" y="1467329"/>
            <a:ext cx="6568436" cy="870571"/>
          </a:xfrm>
          <a:prstGeom prst="rect">
            <a:avLst/>
          </a:prstGeom>
        </p:spPr>
        <p:txBody>
          <a:bodyPr anchor="t" rtlCol="false" tIns="0" lIns="0" bIns="0" rIns="0">
            <a:spAutoFit/>
          </a:bodyPr>
          <a:lstStyle/>
          <a:p>
            <a:pPr>
              <a:lnSpc>
                <a:spcPts val="6718"/>
              </a:lnSpc>
            </a:pPr>
            <a:r>
              <a:rPr lang="en-US" sz="5998">
                <a:solidFill>
                  <a:srgbClr val="000000"/>
                </a:solidFill>
                <a:latin typeface="Lilita One"/>
              </a:rPr>
              <a:t>FONT SIZE</a:t>
            </a:r>
          </a:p>
        </p:txBody>
      </p:sp>
      <p:sp>
        <p:nvSpPr>
          <p:cNvPr name="Freeform 7" id="7"/>
          <p:cNvSpPr/>
          <p:nvPr/>
        </p:nvSpPr>
        <p:spPr>
          <a:xfrm flipH="false" flipV="false" rot="0">
            <a:off x="5495976" y="2969186"/>
            <a:ext cx="595880" cy="661170"/>
          </a:xfrm>
          <a:custGeom>
            <a:avLst/>
            <a:gdLst/>
            <a:ahLst/>
            <a:cxnLst/>
            <a:rect r="r" b="b" t="t" l="l"/>
            <a:pathLst>
              <a:path h="661170" w="595880">
                <a:moveTo>
                  <a:pt x="0" y="0"/>
                </a:moveTo>
                <a:lnTo>
                  <a:pt x="595879" y="0"/>
                </a:lnTo>
                <a:lnTo>
                  <a:pt x="595879" y="661170"/>
                </a:lnTo>
                <a:lnTo>
                  <a:pt x="0" y="66117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8" id="8"/>
          <p:cNvSpPr txBox="true"/>
          <p:nvPr/>
        </p:nvSpPr>
        <p:spPr>
          <a:xfrm rot="0">
            <a:off x="1610924" y="2797736"/>
            <a:ext cx="4480931" cy="1533536"/>
          </a:xfrm>
          <a:prstGeom prst="rect">
            <a:avLst/>
          </a:prstGeom>
        </p:spPr>
        <p:txBody>
          <a:bodyPr anchor="t" rtlCol="false" tIns="0" lIns="0" bIns="0" rIns="0">
            <a:spAutoFit/>
          </a:bodyPr>
          <a:lstStyle/>
          <a:p>
            <a:pPr>
              <a:lnSpc>
                <a:spcPts val="12599"/>
              </a:lnSpc>
            </a:pPr>
            <a:r>
              <a:rPr lang="en-US" sz="8999">
                <a:solidFill>
                  <a:srgbClr val="8A664C"/>
                </a:solidFill>
                <a:latin typeface="Verdana Pro Bold"/>
              </a:rPr>
              <a:t>20 PT</a:t>
            </a:r>
          </a:p>
        </p:txBody>
      </p:sp>
      <p:sp>
        <p:nvSpPr>
          <p:cNvPr name="TextBox 9" id="9"/>
          <p:cNvSpPr txBox="true"/>
          <p:nvPr/>
        </p:nvSpPr>
        <p:spPr>
          <a:xfrm rot="0">
            <a:off x="1610924" y="5662127"/>
            <a:ext cx="4480931" cy="1747520"/>
          </a:xfrm>
          <a:prstGeom prst="rect">
            <a:avLst/>
          </a:prstGeom>
        </p:spPr>
        <p:txBody>
          <a:bodyPr anchor="t" rtlCol="false" tIns="0" lIns="0" bIns="0" rIns="0">
            <a:spAutoFit/>
          </a:bodyPr>
          <a:lstStyle/>
          <a:p>
            <a:pPr algn="ctr">
              <a:lnSpc>
                <a:spcPts val="2800"/>
              </a:lnSpc>
            </a:pPr>
            <a:r>
              <a:rPr lang="en-US" sz="2000">
                <a:solidFill>
                  <a:srgbClr val="000000"/>
                </a:solidFill>
                <a:latin typeface="Verdana Pro"/>
              </a:rPr>
              <a:t>This is what 20 pt looks like</a:t>
            </a:r>
          </a:p>
          <a:p>
            <a:pPr algn="ctr">
              <a:lnSpc>
                <a:spcPts val="2239"/>
              </a:lnSpc>
            </a:pPr>
          </a:p>
          <a:p>
            <a:pPr algn="ctr">
              <a:lnSpc>
                <a:spcPts val="2239"/>
              </a:lnSpc>
            </a:pPr>
            <a:r>
              <a:rPr lang="en-US" sz="1599">
                <a:solidFill>
                  <a:srgbClr val="000000"/>
                </a:solidFill>
                <a:latin typeface="Verdana Pro"/>
              </a:rPr>
              <a:t>This is what 16 pt looks like</a:t>
            </a:r>
          </a:p>
          <a:p>
            <a:pPr algn="ctr">
              <a:lnSpc>
                <a:spcPts val="4759"/>
              </a:lnSpc>
            </a:pPr>
          </a:p>
          <a:p>
            <a:pPr algn="ctr">
              <a:lnSpc>
                <a:spcPts val="1960"/>
              </a:lnSpc>
            </a:pPr>
            <a:r>
              <a:rPr lang="en-US" sz="1400">
                <a:solidFill>
                  <a:srgbClr val="000000"/>
                </a:solidFill>
                <a:latin typeface="Verdana Pro"/>
              </a:rPr>
              <a:t>This is what 14 pt looks like</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269836" y="3650229"/>
            <a:ext cx="11979323" cy="8712235"/>
          </a:xfrm>
          <a:custGeom>
            <a:avLst/>
            <a:gdLst/>
            <a:ahLst/>
            <a:cxnLst/>
            <a:rect r="r" b="b" t="t" l="l"/>
            <a:pathLst>
              <a:path h="8712235" w="11979323">
                <a:moveTo>
                  <a:pt x="0" y="0"/>
                </a:moveTo>
                <a:lnTo>
                  <a:pt x="11979323" y="0"/>
                </a:lnTo>
                <a:lnTo>
                  <a:pt x="11979323" y="8712235"/>
                </a:lnTo>
                <a:lnTo>
                  <a:pt x="0" y="871223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 id="3"/>
          <p:cNvGrpSpPr/>
          <p:nvPr/>
        </p:nvGrpSpPr>
        <p:grpSpPr>
          <a:xfrm rot="0">
            <a:off x="6940930" y="-1053272"/>
            <a:ext cx="14308229" cy="9209213"/>
            <a:chOff x="0" y="0"/>
            <a:chExt cx="5513070" cy="3548380"/>
          </a:xfrm>
        </p:grpSpPr>
        <p:sp>
          <p:nvSpPr>
            <p:cNvPr name="Freeform 4" id="4"/>
            <p:cNvSpPr/>
            <p:nvPr/>
          </p:nvSpPr>
          <p:spPr>
            <a:xfrm flipH="false" flipV="false" rot="0">
              <a:off x="-2540" y="-15240"/>
              <a:ext cx="5515610" cy="3563620"/>
            </a:xfrm>
            <a:custGeom>
              <a:avLst/>
              <a:gdLst/>
              <a:ahLst/>
              <a:cxnLst/>
              <a:rect r="r" b="b" t="t" l="l"/>
              <a:pathLst>
                <a:path h="3563620" w="551561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0"/>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a:blip r:embed="rId5"/>
              <a:stretch>
                <a:fillRect l="-37258" t="0" r="0" b="0"/>
              </a:stretch>
            </a:blipFill>
          </p:spPr>
        </p:sp>
      </p:grpSp>
      <p:sp>
        <p:nvSpPr>
          <p:cNvPr name="Freeform 5" id="5"/>
          <p:cNvSpPr/>
          <p:nvPr/>
        </p:nvSpPr>
        <p:spPr>
          <a:xfrm flipH="false" flipV="false" rot="0">
            <a:off x="1685014" y="2054639"/>
            <a:ext cx="5064621" cy="1142072"/>
          </a:xfrm>
          <a:custGeom>
            <a:avLst/>
            <a:gdLst/>
            <a:ahLst/>
            <a:cxnLst/>
            <a:rect r="r" b="b" t="t" l="l"/>
            <a:pathLst>
              <a:path h="1142072" w="5064621">
                <a:moveTo>
                  <a:pt x="0" y="0"/>
                </a:moveTo>
                <a:lnTo>
                  <a:pt x="5064621" y="0"/>
                </a:lnTo>
                <a:lnTo>
                  <a:pt x="5064621" y="1142072"/>
                </a:lnTo>
                <a:lnTo>
                  <a:pt x="0" y="114207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428106" y="2206554"/>
            <a:ext cx="6564140" cy="870571"/>
          </a:xfrm>
          <a:prstGeom prst="rect">
            <a:avLst/>
          </a:prstGeom>
        </p:spPr>
        <p:txBody>
          <a:bodyPr anchor="t" rtlCol="false" tIns="0" lIns="0" bIns="0" rIns="0">
            <a:spAutoFit/>
          </a:bodyPr>
          <a:lstStyle/>
          <a:p>
            <a:pPr>
              <a:lnSpc>
                <a:spcPts val="6718"/>
              </a:lnSpc>
            </a:pPr>
            <a:r>
              <a:rPr lang="en-US" sz="5998">
                <a:solidFill>
                  <a:srgbClr val="000000"/>
                </a:solidFill>
                <a:latin typeface="Lilita One"/>
              </a:rPr>
              <a:t>COLOR CONTRAST</a:t>
            </a:r>
          </a:p>
        </p:txBody>
      </p:sp>
      <p:sp>
        <p:nvSpPr>
          <p:cNvPr name="Freeform 7" id="7"/>
          <p:cNvSpPr/>
          <p:nvPr/>
        </p:nvSpPr>
        <p:spPr>
          <a:xfrm flipH="false" flipV="false" rot="0">
            <a:off x="3770415" y="3924959"/>
            <a:ext cx="595880" cy="661170"/>
          </a:xfrm>
          <a:custGeom>
            <a:avLst/>
            <a:gdLst/>
            <a:ahLst/>
            <a:cxnLst/>
            <a:rect r="r" b="b" t="t" l="l"/>
            <a:pathLst>
              <a:path h="661170" w="595880">
                <a:moveTo>
                  <a:pt x="0" y="0"/>
                </a:moveTo>
                <a:lnTo>
                  <a:pt x="595880" y="0"/>
                </a:lnTo>
                <a:lnTo>
                  <a:pt x="595880" y="661171"/>
                </a:lnTo>
                <a:lnTo>
                  <a:pt x="0" y="66117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8" id="8"/>
          <p:cNvSpPr txBox="true"/>
          <p:nvPr/>
        </p:nvSpPr>
        <p:spPr>
          <a:xfrm rot="0">
            <a:off x="1868264" y="5086350"/>
            <a:ext cx="5228439" cy="3069590"/>
          </a:xfrm>
          <a:prstGeom prst="rect">
            <a:avLst/>
          </a:prstGeom>
        </p:spPr>
        <p:txBody>
          <a:bodyPr anchor="t" rtlCol="false" tIns="0" lIns="0" bIns="0" rIns="0">
            <a:spAutoFit/>
          </a:bodyPr>
          <a:lstStyle/>
          <a:p>
            <a:pPr marL="626109" indent="-313054" lvl="1">
              <a:lnSpc>
                <a:spcPts val="4059"/>
              </a:lnSpc>
              <a:buFont typeface="Arial"/>
              <a:buChar char="•"/>
            </a:pPr>
            <a:r>
              <a:rPr lang="en-US" sz="2899" u="sng">
                <a:solidFill>
                  <a:srgbClr val="000000"/>
                </a:solidFill>
                <a:latin typeface="PT Sans"/>
                <a:hlinkClick r:id="rId10" tooltip="https://coolors.co/contrast-checker/112a46-acc8e5"/>
              </a:rPr>
              <a:t>https://coolors.co/contrast-checker/112a46-acc8e5</a:t>
            </a:r>
          </a:p>
          <a:p>
            <a:pPr marL="626109" indent="-313054" lvl="1">
              <a:lnSpc>
                <a:spcPts val="4059"/>
              </a:lnSpc>
              <a:buFont typeface="Arial"/>
              <a:buChar char="•"/>
            </a:pPr>
            <a:r>
              <a:rPr lang="en-US" sz="2899">
                <a:solidFill>
                  <a:srgbClr val="000000"/>
                </a:solidFill>
                <a:latin typeface="PT Sans"/>
              </a:rPr>
              <a:t>Enough Contrast for visually impaired learners</a:t>
            </a:r>
          </a:p>
          <a:p>
            <a:pPr marL="626109" indent="-313054" lvl="1">
              <a:lnSpc>
                <a:spcPts val="4059"/>
              </a:lnSpc>
              <a:buFont typeface="Arial"/>
              <a:buChar char="•"/>
            </a:pPr>
            <a:r>
              <a:rPr lang="en-US" sz="2899">
                <a:solidFill>
                  <a:srgbClr val="000000"/>
                </a:solidFill>
                <a:latin typeface="PT Sans"/>
              </a:rPr>
              <a:t>4:5:1 Contrast Ratio </a:t>
            </a:r>
          </a:p>
          <a:p>
            <a:pPr marL="626109" indent="-313054" lvl="1">
              <a:lnSpc>
                <a:spcPts val="4059"/>
              </a:lnSpc>
              <a:buFont typeface="Arial"/>
              <a:buChar char="•"/>
            </a:pPr>
            <a:r>
              <a:rPr lang="en-US" sz="2899">
                <a:solidFill>
                  <a:srgbClr val="000000"/>
                </a:solidFill>
                <a:latin typeface="PT Sans"/>
              </a:rPr>
              <a:t>3:1 All parts</a:t>
            </a:r>
          </a:p>
        </p:txBody>
      </p:sp>
      <p:sp>
        <p:nvSpPr>
          <p:cNvPr name="TextBox 9" id="9"/>
          <p:cNvSpPr txBox="true"/>
          <p:nvPr/>
        </p:nvSpPr>
        <p:spPr>
          <a:xfrm rot="0">
            <a:off x="1685014" y="4279107"/>
            <a:ext cx="4766681" cy="547371"/>
          </a:xfrm>
          <a:prstGeom prst="rect">
            <a:avLst/>
          </a:prstGeom>
        </p:spPr>
        <p:txBody>
          <a:bodyPr anchor="t" rtlCol="false" tIns="0" lIns="0" bIns="0" rIns="0">
            <a:spAutoFit/>
          </a:bodyPr>
          <a:lstStyle/>
          <a:p>
            <a:pPr>
              <a:lnSpc>
                <a:spcPts val="4479"/>
              </a:lnSpc>
            </a:pPr>
            <a:r>
              <a:rPr lang="en-US" sz="3199">
                <a:solidFill>
                  <a:srgbClr val="8A664C"/>
                </a:solidFill>
                <a:latin typeface="Lilita One Bold"/>
              </a:rPr>
              <a:t>VISIBILITY</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269836" y="3650229"/>
            <a:ext cx="11979323" cy="8712235"/>
          </a:xfrm>
          <a:custGeom>
            <a:avLst/>
            <a:gdLst/>
            <a:ahLst/>
            <a:cxnLst/>
            <a:rect r="r" b="b" t="t" l="l"/>
            <a:pathLst>
              <a:path h="8712235" w="11979323">
                <a:moveTo>
                  <a:pt x="0" y="0"/>
                </a:moveTo>
                <a:lnTo>
                  <a:pt x="11979323" y="0"/>
                </a:lnTo>
                <a:lnTo>
                  <a:pt x="11979323" y="8712235"/>
                </a:lnTo>
                <a:lnTo>
                  <a:pt x="0" y="871223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 id="3"/>
          <p:cNvGrpSpPr/>
          <p:nvPr/>
        </p:nvGrpSpPr>
        <p:grpSpPr>
          <a:xfrm rot="0">
            <a:off x="6749635" y="-623792"/>
            <a:ext cx="14308229" cy="9209213"/>
            <a:chOff x="0" y="0"/>
            <a:chExt cx="5513070" cy="3548380"/>
          </a:xfrm>
        </p:grpSpPr>
        <p:sp>
          <p:nvSpPr>
            <p:cNvPr name="Freeform 4" id="4"/>
            <p:cNvSpPr/>
            <p:nvPr/>
          </p:nvSpPr>
          <p:spPr>
            <a:xfrm flipH="false" flipV="false" rot="0">
              <a:off x="-2540" y="-15240"/>
              <a:ext cx="5515610" cy="3563620"/>
            </a:xfrm>
            <a:custGeom>
              <a:avLst/>
              <a:gdLst/>
              <a:ahLst/>
              <a:cxnLst/>
              <a:rect r="r" b="b" t="t" l="l"/>
              <a:pathLst>
                <a:path h="3563620" w="551561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0"/>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a:blip r:embed="rId5"/>
              <a:stretch>
                <a:fillRect l="0" t="-1872" r="0" b="-1872"/>
              </a:stretch>
            </a:blipFill>
          </p:spPr>
        </p:sp>
      </p:grpSp>
      <p:sp>
        <p:nvSpPr>
          <p:cNvPr name="Freeform 5" id="5"/>
          <p:cNvSpPr/>
          <p:nvPr/>
        </p:nvSpPr>
        <p:spPr>
          <a:xfrm flipH="false" flipV="false" rot="0">
            <a:off x="1685014" y="2054639"/>
            <a:ext cx="5064621" cy="1142072"/>
          </a:xfrm>
          <a:custGeom>
            <a:avLst/>
            <a:gdLst/>
            <a:ahLst/>
            <a:cxnLst/>
            <a:rect r="r" b="b" t="t" l="l"/>
            <a:pathLst>
              <a:path h="1142072" w="5064621">
                <a:moveTo>
                  <a:pt x="0" y="0"/>
                </a:moveTo>
                <a:lnTo>
                  <a:pt x="5064621" y="0"/>
                </a:lnTo>
                <a:lnTo>
                  <a:pt x="5064621" y="1142072"/>
                </a:lnTo>
                <a:lnTo>
                  <a:pt x="0" y="114207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6153756" y="3924959"/>
            <a:ext cx="595880" cy="661170"/>
          </a:xfrm>
          <a:custGeom>
            <a:avLst/>
            <a:gdLst/>
            <a:ahLst/>
            <a:cxnLst/>
            <a:rect r="r" b="b" t="t" l="l"/>
            <a:pathLst>
              <a:path h="661170" w="595880">
                <a:moveTo>
                  <a:pt x="0" y="0"/>
                </a:moveTo>
                <a:lnTo>
                  <a:pt x="595879" y="0"/>
                </a:lnTo>
                <a:lnTo>
                  <a:pt x="595879" y="661171"/>
                </a:lnTo>
                <a:lnTo>
                  <a:pt x="0" y="66117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7" id="7"/>
          <p:cNvSpPr txBox="true"/>
          <p:nvPr/>
        </p:nvSpPr>
        <p:spPr>
          <a:xfrm rot="0">
            <a:off x="1428106" y="2206554"/>
            <a:ext cx="6564140" cy="870571"/>
          </a:xfrm>
          <a:prstGeom prst="rect">
            <a:avLst/>
          </a:prstGeom>
        </p:spPr>
        <p:txBody>
          <a:bodyPr anchor="t" rtlCol="false" tIns="0" lIns="0" bIns="0" rIns="0">
            <a:spAutoFit/>
          </a:bodyPr>
          <a:lstStyle/>
          <a:p>
            <a:pPr>
              <a:lnSpc>
                <a:spcPts val="6718"/>
              </a:lnSpc>
            </a:pPr>
            <a:r>
              <a:rPr lang="en-US" sz="5998">
                <a:solidFill>
                  <a:srgbClr val="000000"/>
                </a:solidFill>
                <a:latin typeface="Lilita One"/>
              </a:rPr>
              <a:t>CLOSED CAPTINING</a:t>
            </a:r>
          </a:p>
        </p:txBody>
      </p:sp>
      <p:sp>
        <p:nvSpPr>
          <p:cNvPr name="TextBox 8" id="8"/>
          <p:cNvSpPr txBox="true"/>
          <p:nvPr/>
        </p:nvSpPr>
        <p:spPr>
          <a:xfrm rot="0">
            <a:off x="1868264" y="5086350"/>
            <a:ext cx="5228439" cy="1526540"/>
          </a:xfrm>
          <a:prstGeom prst="rect">
            <a:avLst/>
          </a:prstGeom>
        </p:spPr>
        <p:txBody>
          <a:bodyPr anchor="t" rtlCol="false" tIns="0" lIns="0" bIns="0" rIns="0">
            <a:spAutoFit/>
          </a:bodyPr>
          <a:lstStyle/>
          <a:p>
            <a:pPr marL="626109" indent="-313054" lvl="1">
              <a:lnSpc>
                <a:spcPts val="4059"/>
              </a:lnSpc>
              <a:buFont typeface="Arial"/>
              <a:buChar char="•"/>
            </a:pPr>
            <a:r>
              <a:rPr lang="en-US" sz="2899">
                <a:solidFill>
                  <a:srgbClr val="000000"/>
                </a:solidFill>
                <a:latin typeface="PT Sans"/>
              </a:rPr>
              <a:t>Storyline</a:t>
            </a:r>
          </a:p>
          <a:p>
            <a:pPr marL="626109" indent="-313054" lvl="1">
              <a:lnSpc>
                <a:spcPts val="4059"/>
              </a:lnSpc>
              <a:buFont typeface="Arial"/>
              <a:buChar char="•"/>
            </a:pPr>
            <a:r>
              <a:rPr lang="en-US" sz="2899">
                <a:solidFill>
                  <a:srgbClr val="000000"/>
                </a:solidFill>
                <a:latin typeface="PT Sans"/>
              </a:rPr>
              <a:t>Videos</a:t>
            </a:r>
          </a:p>
          <a:p>
            <a:pPr marL="626109" indent="-313054" lvl="1">
              <a:lnSpc>
                <a:spcPts val="4059"/>
              </a:lnSpc>
              <a:buFont typeface="Arial"/>
              <a:buChar char="•"/>
            </a:pPr>
            <a:r>
              <a:rPr lang="en-US" sz="2899">
                <a:solidFill>
                  <a:srgbClr val="000000"/>
                </a:solidFill>
                <a:latin typeface="PT Sans"/>
              </a:rPr>
              <a:t>Voice Over</a:t>
            </a:r>
          </a:p>
        </p:txBody>
      </p:sp>
      <p:sp>
        <p:nvSpPr>
          <p:cNvPr name="TextBox 9" id="9"/>
          <p:cNvSpPr txBox="true"/>
          <p:nvPr/>
        </p:nvSpPr>
        <p:spPr>
          <a:xfrm rot="0">
            <a:off x="1685014" y="4279107"/>
            <a:ext cx="4766681" cy="547371"/>
          </a:xfrm>
          <a:prstGeom prst="rect">
            <a:avLst/>
          </a:prstGeom>
        </p:spPr>
        <p:txBody>
          <a:bodyPr anchor="t" rtlCol="false" tIns="0" lIns="0" bIns="0" rIns="0">
            <a:spAutoFit/>
          </a:bodyPr>
          <a:lstStyle/>
          <a:p>
            <a:pPr>
              <a:lnSpc>
                <a:spcPts val="4479"/>
              </a:lnSpc>
            </a:pPr>
            <a:r>
              <a:rPr lang="en-US" sz="3199">
                <a:solidFill>
                  <a:srgbClr val="8A664C"/>
                </a:solidFill>
                <a:latin typeface="Lilita One Bold"/>
              </a:rPr>
              <a:t>SAME AS MEDIA AUDIO</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DAGAi6RJ18Y</dc:identifier>
  <dcterms:modified xsi:type="dcterms:W3CDTF">2011-08-01T06:04:30Z</dcterms:modified>
  <cp:revision>1</cp:revision>
  <dc:title>ID Cohort Week 4</dc:title>
</cp:coreProperties>
</file>