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54"/>
  </p:notesMasterIdLst>
  <p:sldIdLst>
    <p:sldId id="256" r:id="rId44"/>
    <p:sldId id="257" r:id="rId45"/>
    <p:sldId id="258" r:id="rId46"/>
    <p:sldId id="259" r:id="rId47"/>
    <p:sldId id="260" r:id="rId48"/>
    <p:sldId id="261" r:id="rId49"/>
    <p:sldId id="262" r:id="rId50"/>
    <p:sldId id="263" r:id="rId51"/>
    <p:sldId id="264" r:id="rId52"/>
    <p:sldId id="265" r:id="rId53"/>
  </p:sldIdLst>
  <p:sldSz cx="18288000" cy="10287000"/>
  <p:notesSz cx="6858000" cy="9144000"/>
  <p:embeddedFontLst>
    <p:embeddedFont>
      <p:font typeface="PT Sans" charset="1" panose="020B0503020203020204"/>
      <p:regular r:id="rId6"/>
    </p:embeddedFont>
    <p:embeddedFont>
      <p:font typeface="PT Sans Bold" charset="1" panose="020B0703020203020204"/>
      <p:regular r:id="rId7"/>
    </p:embeddedFont>
    <p:embeddedFont>
      <p:font typeface="PT Sans Italics" charset="1" panose="020B0503020203090204"/>
      <p:regular r:id="rId8"/>
    </p:embeddedFont>
    <p:embeddedFont>
      <p:font typeface="PT Sans Bold Italics" charset="1" panose="020B0703020203090204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Lilita One" charset="1" panose="02000000000000000000"/>
      <p:regular r:id="rId14"/>
    </p:embeddedFont>
    <p:embeddedFont>
      <p:font typeface="Arial" charset="1" panose="020B0502020202020204"/>
      <p:regular r:id="rId15"/>
    </p:embeddedFont>
    <p:embeddedFont>
      <p:font typeface="Arial Bold" charset="1" panose="020B0802020202020204"/>
      <p:regular r:id="rId16"/>
    </p:embeddedFont>
    <p:embeddedFont>
      <p:font typeface="Arial Italics" charset="1" panose="020B0502020202090204"/>
      <p:regular r:id="rId17"/>
    </p:embeddedFont>
    <p:embeddedFont>
      <p:font typeface="Arial Bold Italics" charset="1" panose="020B0802020202090204"/>
      <p:regular r:id="rId18"/>
    </p:embeddedFont>
    <p:embeddedFont>
      <p:font typeface="Exo 2" charset="1" panose="00000500000000000000"/>
      <p:regular r:id="rId19"/>
    </p:embeddedFont>
    <p:embeddedFont>
      <p:font typeface="Exo 2 Bold" charset="1" panose="00000800000000000000"/>
      <p:regular r:id="rId20"/>
    </p:embeddedFont>
    <p:embeddedFont>
      <p:font typeface="Exo 2 Italics" charset="1" panose="00000500000000000000"/>
      <p:regular r:id="rId21"/>
    </p:embeddedFont>
    <p:embeddedFont>
      <p:font typeface="Exo 2 Bold Italics" charset="1" panose="00000800000000000000"/>
      <p:regular r:id="rId22"/>
    </p:embeddedFont>
    <p:embeddedFont>
      <p:font typeface="Exo 2 Thin" charset="1" panose="00000300000000000000"/>
      <p:regular r:id="rId23"/>
    </p:embeddedFont>
    <p:embeddedFont>
      <p:font typeface="Exo 2 Thin Italics" charset="1" panose="00000300000000000000"/>
      <p:regular r:id="rId24"/>
    </p:embeddedFont>
    <p:embeddedFont>
      <p:font typeface="Exo 2 Extra-Light" charset="1" panose="00000300000000000000"/>
      <p:regular r:id="rId25"/>
    </p:embeddedFont>
    <p:embeddedFont>
      <p:font typeface="Exo 2 Extra-Light Italics" charset="1" panose="00000300000000000000"/>
      <p:regular r:id="rId26"/>
    </p:embeddedFont>
    <p:embeddedFont>
      <p:font typeface="Exo 2 Light" charset="1" panose="00000400000000000000"/>
      <p:regular r:id="rId27"/>
    </p:embeddedFont>
    <p:embeddedFont>
      <p:font typeface="Exo 2 Light Italics" charset="1" panose="00000400000000000000"/>
      <p:regular r:id="rId28"/>
    </p:embeddedFont>
    <p:embeddedFont>
      <p:font typeface="Exo 2 Medium" charset="1" panose="00000600000000000000"/>
      <p:regular r:id="rId29"/>
    </p:embeddedFont>
    <p:embeddedFont>
      <p:font typeface="Exo 2 Medium Italics" charset="1" panose="00000600000000000000"/>
      <p:regular r:id="rId30"/>
    </p:embeddedFont>
    <p:embeddedFont>
      <p:font typeface="Exo 2 Semi-Bold" charset="1" panose="00000700000000000000"/>
      <p:regular r:id="rId31"/>
    </p:embeddedFont>
    <p:embeddedFont>
      <p:font typeface="Exo 2 Semi-Bold Italics" charset="1" panose="00000700000000000000"/>
      <p:regular r:id="rId32"/>
    </p:embeddedFont>
    <p:embeddedFont>
      <p:font typeface="Exo 2 Ultra-Bold" charset="1" panose="00000900000000000000"/>
      <p:regular r:id="rId33"/>
    </p:embeddedFont>
    <p:embeddedFont>
      <p:font typeface="Exo 2 Ultra-Bold Italics" charset="1" panose="00000900000000000000"/>
      <p:regular r:id="rId34"/>
    </p:embeddedFont>
    <p:embeddedFont>
      <p:font typeface="Exo 2 Heavy" charset="1" panose="00000A00000000000000"/>
      <p:regular r:id="rId35"/>
    </p:embeddedFont>
    <p:embeddedFont>
      <p:font typeface="Exo 2 Heavy Italics" charset="1" panose="00000A00000000000000"/>
      <p:regular r:id="rId36"/>
    </p:embeddedFont>
    <p:embeddedFont>
      <p:font typeface="Dosis" charset="1" panose="02010503020202060003"/>
      <p:regular r:id="rId37"/>
    </p:embeddedFont>
    <p:embeddedFont>
      <p:font typeface="Dosis Bold" charset="1" panose="02010803020202060003"/>
      <p:regular r:id="rId38"/>
    </p:embeddedFont>
    <p:embeddedFont>
      <p:font typeface="Dosis Extra-Light" charset="1" panose="02010203020202060003"/>
      <p:regular r:id="rId39"/>
    </p:embeddedFont>
    <p:embeddedFont>
      <p:font typeface="Dosis Light" charset="1" panose="02010803020202060003"/>
      <p:regular r:id="rId40"/>
    </p:embeddedFont>
    <p:embeddedFont>
      <p:font typeface="Dosis Medium" charset="1" panose="02010603020202060003"/>
      <p:regular r:id="rId41"/>
    </p:embeddedFont>
    <p:embeddedFont>
      <p:font typeface="Dosis Semi-Bold" charset="1" panose="02010703020202060003"/>
      <p:regular r:id="rId42"/>
    </p:embeddedFont>
    <p:embeddedFont>
      <p:font typeface="Dosis Ultra-Bold" charset="1" panose="02010903020202060003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slides/slide1.xml" Type="http://schemas.openxmlformats.org/officeDocument/2006/relationships/slide"/><Relationship Id="rId45" Target="slides/slide2.xml" Type="http://schemas.openxmlformats.org/officeDocument/2006/relationships/slide"/><Relationship Id="rId46" Target="slides/slide3.xml" Type="http://schemas.openxmlformats.org/officeDocument/2006/relationships/slide"/><Relationship Id="rId47" Target="slides/slide4.xml" Type="http://schemas.openxmlformats.org/officeDocument/2006/relationships/slide"/><Relationship Id="rId48" Target="slides/slide5.xml" Type="http://schemas.openxmlformats.org/officeDocument/2006/relationships/slide"/><Relationship Id="rId49" Target="slides/slide6.xml" Type="http://schemas.openxmlformats.org/officeDocument/2006/relationships/slide"/><Relationship Id="rId5" Target="tableStyles.xml" Type="http://schemas.openxmlformats.org/officeDocument/2006/relationships/tableStyles"/><Relationship Id="rId50" Target="slides/slide7.xml" Type="http://schemas.openxmlformats.org/officeDocument/2006/relationships/slide"/><Relationship Id="rId51" Target="slides/slide8.xml" Type="http://schemas.openxmlformats.org/officeDocument/2006/relationships/slide"/><Relationship Id="rId52" Target="slides/slide9.xml" Type="http://schemas.openxmlformats.org/officeDocument/2006/relationships/slide"/><Relationship Id="rId53" Target="slides/slide10.xml" Type="http://schemas.openxmlformats.org/officeDocument/2006/relationships/slide"/><Relationship Id="rId54" Target="notesMasters/notesMaster1.xml" Type="http://schemas.openxmlformats.org/officeDocument/2006/relationships/notesMaster"/><Relationship Id="rId55" Target="theme/theme2.xml" Type="http://schemas.openxmlformats.org/officeDocument/2006/relationships/theme"/><Relationship Id="rId56" Target="notesSlides/notesSlide1.xml" Type="http://schemas.openxmlformats.org/officeDocument/2006/relationships/notesSlide"/><Relationship Id="rId57" Target="notesSlides/notesSlide2.xml" Type="http://schemas.openxmlformats.org/officeDocument/2006/relationships/notes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U.S. copyright law provides copyright owners with the following exclusive rights:</a:t>
            </a:r>
          </a:p>
          <a:p>
            <a:r>
              <a:rPr lang="en-US"/>
              <a:t/>
            </a:r>
          </a:p>
          <a:p>
            <a:r>
              <a:rPr lang="en-US"/>
              <a:t>Reproduce the work in copies or phonorecords.</a:t>
            </a:r>
          </a:p>
          <a:p>
            <a:r>
              <a:rPr lang="en-US"/>
              <a:t>Prepare derivative works based upon the work.</a:t>
            </a:r>
          </a:p>
          <a:p>
            <a:r>
              <a:rPr lang="en-US"/>
              <a:t>Distribute copies or phonorecords of the work to the public by sale or other transfer of ownership or by rental, lease, or lending.</a:t>
            </a:r>
          </a:p>
          <a:p>
            <a:r>
              <a:rPr lang="en-US"/>
              <a:t>Perform the work publicly if it is a literary, musical, dramatic, or choreographic work; a pantomime; or a motion picture or other audiovisual work.</a:t>
            </a:r>
          </a:p>
          <a:p>
            <a:r>
              <a:rPr lang="en-US"/>
              <a:t>Display the work publicly if it is a literary, musical, dramatic, or choreographic work; a pantomime; or a pictorial, graphic, or sculptural work. This right also applies to the individual images of a motion picture or other audiovisual work.</a:t>
            </a:r>
          </a:p>
          <a:p>
            <a:r>
              <a:rPr lang="en-US"/>
              <a:t>Perform the work publicly by means of a digital audio transmission if the work is a sound recording.</a:t>
            </a:r>
          </a:p>
          <a:p>
            <a:r>
              <a:rPr lang="en-US"/>
              <a:t>Copyright also provides the owner of copyright the right to authorize others to exercise these exclusive rights, subject to certain statutory limitations.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https://elearningindustry.com/the-future-of-elearning-emerging-technologies-and-trends-to-watch.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With the covid-19 outbreak, online learning came into the spotlight. The inaccessibility of traditional classrooms exposed the students to online learning and some of its demerits. Any crowd-engaging events or activities were banned to avoid spreading covid, and the lockdown forced everyone to enroll in online learning.</a:t>
            </a:r>
          </a:p>
          <a:p>
            <a:r>
              <a:rPr lang="en-US"/>
              <a:t>The Pandemic introduced us to the significant role of technology and eLearning in modern lives. It also opened the doors of technology-driven future education, and eLearning is now the only way forward.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1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19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community.articulate.com/articles/common-elearning-interactions-and-examples" TargetMode="External" Type="http://schemas.openxmlformats.org/officeDocument/2006/relationships/hyperlink"/><Relationship Id="rId11" Target="https://community.articulate.com/series/engage-360-understanding-interaction-types/articles/engage-360-accordion-interactions" TargetMode="External" Type="http://schemas.openxmlformats.org/officeDocument/2006/relationships/hyperlink"/><Relationship Id="rId12" Target="../media/image29.png" Type="http://schemas.openxmlformats.org/officeDocument/2006/relationships/image"/><Relationship Id="rId13" Target="../media/image30.svg" Type="http://schemas.openxmlformats.org/officeDocument/2006/relationships/image"/><Relationship Id="rId14" Target="../media/image31.png" Type="http://schemas.openxmlformats.org/officeDocument/2006/relationships/image"/><Relationship Id="rId15" Target="../media/image32.svg" Type="http://schemas.openxmlformats.org/officeDocument/2006/relationships/image"/><Relationship Id="rId16" Target="../media/image33.png" Type="http://schemas.openxmlformats.org/officeDocument/2006/relationships/image"/><Relationship Id="rId17" Target="../media/image34.svg" Type="http://schemas.openxmlformats.org/officeDocument/2006/relationships/image"/><Relationship Id="rId18" Target="https://www.youtube.com/watch?v=QwF9a56WFWA&amp;t=208s" TargetMode="External" Type="http://schemas.openxmlformats.org/officeDocument/2006/relationships/hyperlink"/><Relationship Id="rId19" Target="https://www.youtube.com/watch?v=dCIfpHiEwFo" TargetMode="External" Type="http://schemas.openxmlformats.org/officeDocument/2006/relationships/hyperlink"/><Relationship Id="rId2" Target="../media/image5.png" Type="http://schemas.openxmlformats.org/officeDocument/2006/relationships/image"/><Relationship Id="rId20" Target="https://www.youtube.com/watch?v=lbglmmX43Ws" TargetMode="External" Type="http://schemas.openxmlformats.org/officeDocument/2006/relationships/hyperlink"/><Relationship Id="rId3" Target="../media/image6.svg" Type="http://schemas.openxmlformats.org/officeDocument/2006/relationships/image"/><Relationship Id="rId4" Target="../media/image24.jpe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https://risepartnership-my.sharepoint.com/:b:/r/personal/megan_phoenix_risepartnership_com/Documents/Desktop/ID%20development/Resources/EngagingInteractionsForELearning.pdf?csf=1&amp;web=1&amp;e=yF32aa" TargetMode="External" Type="http://schemas.openxmlformats.org/officeDocument/2006/relationships/hyperlink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2" Target="../media/image35.png" Type="http://schemas.openxmlformats.org/officeDocument/2006/relationships/image"/><Relationship Id="rId3" Target="../media/image36.svg" Type="http://schemas.openxmlformats.org/officeDocument/2006/relationships/image"/><Relationship Id="rId4" Target="../media/image37.jpe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3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666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76957" y="-1504115"/>
            <a:ext cx="17363364" cy="12631847"/>
          </a:xfrm>
          <a:custGeom>
            <a:avLst/>
            <a:gdLst/>
            <a:ahLst/>
            <a:cxnLst/>
            <a:rect r="r" b="b" t="t" l="l"/>
            <a:pathLst>
              <a:path h="12631847" w="17363364">
                <a:moveTo>
                  <a:pt x="0" y="0"/>
                </a:moveTo>
                <a:lnTo>
                  <a:pt x="17363364" y="0"/>
                </a:lnTo>
                <a:lnTo>
                  <a:pt x="17363364" y="12631848"/>
                </a:lnTo>
                <a:lnTo>
                  <a:pt x="0" y="12631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377795" y="3069440"/>
            <a:ext cx="8390087" cy="3541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294"/>
              </a:lnSpc>
            </a:pPr>
            <a:r>
              <a:rPr lang="en-US" sz="8298">
                <a:solidFill>
                  <a:srgbClr val="FFFFFF"/>
                </a:solidFill>
                <a:latin typeface="Lilita One"/>
              </a:rPr>
              <a:t>ID COHORT 2024</a:t>
            </a:r>
          </a:p>
          <a:p>
            <a:pPr algn="r">
              <a:lnSpc>
                <a:spcPts val="9294"/>
              </a:lnSpc>
            </a:pPr>
          </a:p>
          <a:p>
            <a:pPr algn="ctr">
              <a:lnSpc>
                <a:spcPts val="9294"/>
              </a:lnSpc>
            </a:pPr>
            <a:r>
              <a:rPr lang="en-US" sz="8298">
                <a:solidFill>
                  <a:srgbClr val="FFFFFF"/>
                </a:solidFill>
                <a:latin typeface="Lilita One"/>
              </a:rPr>
              <a:t>WEEK 5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339043" y="9637478"/>
            <a:ext cx="4744066" cy="403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Arial"/>
              </a:rPr>
              <a:t>Sr Instructional Designer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049317" y="9144000"/>
            <a:ext cx="3033793" cy="53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831"/>
              </a:lnSpc>
            </a:pPr>
            <a:r>
              <a:rPr lang="en-US" sz="2736">
                <a:solidFill>
                  <a:srgbClr val="FFFFFF"/>
                </a:solidFill>
                <a:latin typeface="Arial"/>
              </a:rPr>
              <a:t>Megan Todd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666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57090" y="-1429653"/>
            <a:ext cx="17363364" cy="12631847"/>
          </a:xfrm>
          <a:custGeom>
            <a:avLst/>
            <a:gdLst/>
            <a:ahLst/>
            <a:cxnLst/>
            <a:rect r="r" b="b" t="t" l="l"/>
            <a:pathLst>
              <a:path h="12631847" w="17363364">
                <a:moveTo>
                  <a:pt x="0" y="0"/>
                </a:moveTo>
                <a:lnTo>
                  <a:pt x="17363364" y="0"/>
                </a:lnTo>
                <a:lnTo>
                  <a:pt x="17363364" y="12631848"/>
                </a:lnTo>
                <a:lnTo>
                  <a:pt x="0" y="12631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825335" y="3254296"/>
            <a:ext cx="8433965" cy="1354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462"/>
              </a:lnSpc>
            </a:pPr>
            <a:r>
              <a:rPr lang="en-US" sz="9341">
                <a:solidFill>
                  <a:srgbClr val="FFFFFF"/>
                </a:solidFill>
                <a:latin typeface="Lilita One"/>
              </a:rPr>
              <a:t>UPCOMING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230090" y="5067300"/>
            <a:ext cx="3872234" cy="1295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231"/>
              </a:lnSpc>
            </a:pPr>
            <a:r>
              <a:rPr lang="en-US" sz="3736">
                <a:solidFill>
                  <a:srgbClr val="FFFFFF"/>
                </a:solidFill>
                <a:latin typeface="Lilita One"/>
              </a:rPr>
              <a:t>Evaluation </a:t>
            </a:r>
          </a:p>
          <a:p>
            <a:pPr algn="r">
              <a:lnSpc>
                <a:spcPts val="5231"/>
              </a:lnSpc>
            </a:pPr>
            <a:r>
              <a:rPr lang="en-US" sz="3736">
                <a:solidFill>
                  <a:srgbClr val="FFFFFF"/>
                </a:solidFill>
                <a:latin typeface="Lilita One"/>
              </a:rPr>
              <a:t>Assessment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38696" y="-232067"/>
            <a:ext cx="13921241" cy="10211437"/>
            <a:chOff x="0" y="0"/>
            <a:chExt cx="4198620" cy="30797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949" t="0" r="-494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58036" y="1906679"/>
            <a:ext cx="4818703" cy="1086618"/>
          </a:xfrm>
          <a:custGeom>
            <a:avLst/>
            <a:gdLst/>
            <a:ahLst/>
            <a:cxnLst/>
            <a:rect r="r" b="b" t="t" l="l"/>
            <a:pathLst>
              <a:path h="1086618" w="4818703">
                <a:moveTo>
                  <a:pt x="0" y="0"/>
                </a:moveTo>
                <a:lnTo>
                  <a:pt x="4818703" y="0"/>
                </a:lnTo>
                <a:lnTo>
                  <a:pt x="4818703" y="1086618"/>
                </a:lnTo>
                <a:lnTo>
                  <a:pt x="0" y="1086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54678" y="7650164"/>
            <a:ext cx="7486147" cy="1403653"/>
          </a:xfrm>
          <a:custGeom>
            <a:avLst/>
            <a:gdLst/>
            <a:ahLst/>
            <a:cxnLst/>
            <a:rect r="r" b="b" t="t" l="l"/>
            <a:pathLst>
              <a:path h="1403653" w="7486147">
                <a:moveTo>
                  <a:pt x="0" y="0"/>
                </a:moveTo>
                <a:lnTo>
                  <a:pt x="7486147" y="0"/>
                </a:lnTo>
                <a:lnTo>
                  <a:pt x="7486147" y="1403653"/>
                </a:lnTo>
                <a:lnTo>
                  <a:pt x="0" y="1403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65660" y="2488088"/>
            <a:ext cx="7025771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THIS WEEK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60686" y="3618749"/>
            <a:ext cx="4136230" cy="589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4AAD"/>
                </a:solidFill>
                <a:latin typeface="Lilita One Bold"/>
              </a:rPr>
              <a:t>INTERACTIONS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65660" y="8082750"/>
            <a:ext cx="4145570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Dosis Ultra-Bold"/>
              </a:rPr>
              <a:t>WE CAN DO HARD THINGS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60686" y="4881130"/>
            <a:ext cx="5201299" cy="589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4AAD"/>
                </a:solidFill>
                <a:latin typeface="Lilita One Bold"/>
              </a:rPr>
              <a:t>EMPATHY MAP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9836" y="3650229"/>
            <a:ext cx="11979323" cy="8712235"/>
          </a:xfrm>
          <a:custGeom>
            <a:avLst/>
            <a:gdLst/>
            <a:ahLst/>
            <a:cxnLst/>
            <a:rect r="r" b="b" t="t" l="l"/>
            <a:pathLst>
              <a:path h="8712235" w="11979323">
                <a:moveTo>
                  <a:pt x="0" y="0"/>
                </a:moveTo>
                <a:lnTo>
                  <a:pt x="11979323" y="0"/>
                </a:lnTo>
                <a:lnTo>
                  <a:pt x="11979323" y="8712235"/>
                </a:lnTo>
                <a:lnTo>
                  <a:pt x="0" y="871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49635" y="-623792"/>
            <a:ext cx="14308229" cy="9209213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0" t="-1775" r="0" b="-1775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15331" y="1871834"/>
            <a:ext cx="4534304" cy="1022486"/>
          </a:xfrm>
          <a:custGeom>
            <a:avLst/>
            <a:gdLst/>
            <a:ahLst/>
            <a:cxnLst/>
            <a:rect r="r" b="b" t="t" l="l"/>
            <a:pathLst>
              <a:path h="1022486" w="4534304">
                <a:moveTo>
                  <a:pt x="0" y="0"/>
                </a:moveTo>
                <a:lnTo>
                  <a:pt x="4534304" y="0"/>
                </a:lnTo>
                <a:lnTo>
                  <a:pt x="4534304" y="1022486"/>
                </a:lnTo>
                <a:lnTo>
                  <a:pt x="0" y="102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47652" y="2310463"/>
            <a:ext cx="5810799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INTERACTIONS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519418" y="3607937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80" y="0"/>
                </a:lnTo>
                <a:lnTo>
                  <a:pt x="595880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68264" y="5086350"/>
            <a:ext cx="5228439" cy="1526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Click to reveal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Drag and Drop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Put in Order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61902" y="3962084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ENGAGE THE LEARNER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0249" y="-50509"/>
            <a:ext cx="18309922" cy="10337509"/>
          </a:xfrm>
          <a:custGeom>
            <a:avLst/>
            <a:gdLst/>
            <a:ahLst/>
            <a:cxnLst/>
            <a:rect r="r" b="b" t="t" l="l"/>
            <a:pathLst>
              <a:path h="10337509" w="18309922">
                <a:moveTo>
                  <a:pt x="0" y="0"/>
                </a:moveTo>
                <a:lnTo>
                  <a:pt x="18309921" y="0"/>
                </a:lnTo>
                <a:lnTo>
                  <a:pt x="18309921" y="10337509"/>
                </a:lnTo>
                <a:lnTo>
                  <a:pt x="0" y="1033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3169"/>
            <a:ext cx="18288000" cy="10240662"/>
          </a:xfrm>
          <a:custGeom>
            <a:avLst/>
            <a:gdLst/>
            <a:ahLst/>
            <a:cxnLst/>
            <a:rect r="r" b="b" t="t" l="l"/>
            <a:pathLst>
              <a:path h="10240662" w="18288000">
                <a:moveTo>
                  <a:pt x="0" y="0"/>
                </a:moveTo>
                <a:lnTo>
                  <a:pt x="18288000" y="0"/>
                </a:lnTo>
                <a:lnTo>
                  <a:pt x="18288000" y="10240662"/>
                </a:lnTo>
                <a:lnTo>
                  <a:pt x="0" y="10240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421" y="0"/>
            <a:ext cx="18245159" cy="10287000"/>
          </a:xfrm>
          <a:custGeom>
            <a:avLst/>
            <a:gdLst/>
            <a:ahLst/>
            <a:cxnLst/>
            <a:rect r="r" b="b" t="t" l="l"/>
            <a:pathLst>
              <a:path h="10287000" w="18245159">
                <a:moveTo>
                  <a:pt x="0" y="0"/>
                </a:moveTo>
                <a:lnTo>
                  <a:pt x="18245158" y="0"/>
                </a:lnTo>
                <a:lnTo>
                  <a:pt x="182451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36190" y="-949445"/>
            <a:ext cx="11900392" cy="10840175"/>
          </a:xfrm>
          <a:custGeom>
            <a:avLst/>
            <a:gdLst/>
            <a:ahLst/>
            <a:cxnLst/>
            <a:rect r="r" b="b" t="t" l="l"/>
            <a:pathLst>
              <a:path h="10840175" w="11900392">
                <a:moveTo>
                  <a:pt x="0" y="0"/>
                </a:moveTo>
                <a:lnTo>
                  <a:pt x="11900392" y="0"/>
                </a:lnTo>
                <a:lnTo>
                  <a:pt x="11900392" y="10840175"/>
                </a:lnTo>
                <a:lnTo>
                  <a:pt x="0" y="108401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56583" y="-278340"/>
            <a:ext cx="10277324" cy="9646424"/>
            <a:chOff x="0" y="0"/>
            <a:chExt cx="676530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57480" y="-19050"/>
              <a:ext cx="6972315" cy="6442710"/>
            </a:xfrm>
            <a:custGeom>
              <a:avLst/>
              <a:gdLst/>
              <a:ahLst/>
              <a:cxnLst/>
              <a:rect r="r" b="b" t="t" l="l"/>
              <a:pathLst>
                <a:path h="6442710" w="6972315">
                  <a:moveTo>
                    <a:pt x="6902285" y="3939540"/>
                  </a:moveTo>
                  <a:cubicBezTo>
                    <a:pt x="6607071" y="4605020"/>
                    <a:pt x="6284523" y="5260340"/>
                    <a:pt x="5927807" y="5897880"/>
                  </a:cubicBezTo>
                  <a:cubicBezTo>
                    <a:pt x="5632594" y="6327140"/>
                    <a:pt x="5055834" y="6226810"/>
                    <a:pt x="4816657" y="5800090"/>
                  </a:cubicBezTo>
                  <a:cubicBezTo>
                    <a:pt x="4417572" y="6037580"/>
                    <a:pt x="3976119" y="6219190"/>
                    <a:pt x="3523732" y="6348730"/>
                  </a:cubicBezTo>
                  <a:cubicBezTo>
                    <a:pt x="3184783" y="6442710"/>
                    <a:pt x="2815767" y="6210300"/>
                    <a:pt x="2770664" y="5887720"/>
                  </a:cubicBezTo>
                  <a:cubicBezTo>
                    <a:pt x="2498686" y="6042660"/>
                    <a:pt x="2107801" y="5947410"/>
                    <a:pt x="1950628" y="5688330"/>
                  </a:cubicBezTo>
                  <a:cubicBezTo>
                    <a:pt x="1828989" y="5487670"/>
                    <a:pt x="1876824" y="5255260"/>
                    <a:pt x="1945161" y="5045710"/>
                  </a:cubicBezTo>
                  <a:cubicBezTo>
                    <a:pt x="1688216" y="5026660"/>
                    <a:pt x="1421704" y="5029200"/>
                    <a:pt x="1193460" y="4902200"/>
                  </a:cubicBezTo>
                  <a:cubicBezTo>
                    <a:pt x="598933" y="4564380"/>
                    <a:pt x="764307" y="3812540"/>
                    <a:pt x="1163392" y="3392170"/>
                  </a:cubicBezTo>
                  <a:cubicBezTo>
                    <a:pt x="850411" y="3284220"/>
                    <a:pt x="691871" y="2933700"/>
                    <a:pt x="823077" y="2650490"/>
                  </a:cubicBezTo>
                  <a:cubicBezTo>
                    <a:pt x="348822" y="2708910"/>
                    <a:pt x="0" y="2197100"/>
                    <a:pt x="240850" y="1817370"/>
                  </a:cubicBezTo>
                  <a:cubicBezTo>
                    <a:pt x="318754" y="1694180"/>
                    <a:pt x="449960" y="1598930"/>
                    <a:pt x="597567" y="1562100"/>
                  </a:cubicBezTo>
                  <a:cubicBezTo>
                    <a:pt x="1434004" y="1252220"/>
                    <a:pt x="2271809" y="943610"/>
                    <a:pt x="3108246" y="633730"/>
                  </a:cubicBezTo>
                  <a:cubicBezTo>
                    <a:pt x="3644004" y="435610"/>
                    <a:pt x="4181128" y="237490"/>
                    <a:pt x="4716886" y="39370"/>
                  </a:cubicBezTo>
                  <a:cubicBezTo>
                    <a:pt x="4869959" y="0"/>
                    <a:pt x="5040800" y="20320"/>
                    <a:pt x="5177473" y="95250"/>
                  </a:cubicBezTo>
                  <a:cubicBezTo>
                    <a:pt x="5454919" y="246380"/>
                    <a:pt x="5560157" y="599440"/>
                    <a:pt x="5392050" y="855980"/>
                  </a:cubicBezTo>
                  <a:cubicBezTo>
                    <a:pt x="5286811" y="1005840"/>
                    <a:pt x="5114603" y="1096010"/>
                    <a:pt x="4965630" y="1203960"/>
                  </a:cubicBezTo>
                  <a:cubicBezTo>
                    <a:pt x="6042612" y="1438910"/>
                    <a:pt x="6213453" y="2627630"/>
                    <a:pt x="5614826" y="3374390"/>
                  </a:cubicBezTo>
                  <a:cubicBezTo>
                    <a:pt x="5923707" y="3294380"/>
                    <a:pt x="6329625" y="3152140"/>
                    <a:pt x="6627572" y="3312160"/>
                  </a:cubicBezTo>
                  <a:cubicBezTo>
                    <a:pt x="6857183" y="3432810"/>
                    <a:pt x="6972315" y="3702050"/>
                    <a:pt x="6902285" y="3939540"/>
                  </a:cubicBezTo>
                  <a:close/>
                </a:path>
              </a:pathLst>
            </a:custGeom>
            <a:blipFill>
              <a:blip r:embed="rId5"/>
              <a:stretch>
                <a:fillRect l="-20495" t="0" r="-2049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898014" y="1899267"/>
            <a:ext cx="4534304" cy="1022486"/>
          </a:xfrm>
          <a:custGeom>
            <a:avLst/>
            <a:gdLst/>
            <a:ahLst/>
            <a:cxnLst/>
            <a:rect r="r" b="b" t="t" l="l"/>
            <a:pathLst>
              <a:path h="1022486" w="4534304">
                <a:moveTo>
                  <a:pt x="0" y="0"/>
                </a:moveTo>
                <a:lnTo>
                  <a:pt x="4534305" y="0"/>
                </a:lnTo>
                <a:lnTo>
                  <a:pt x="4534305" y="1022486"/>
                </a:lnTo>
                <a:lnTo>
                  <a:pt x="0" y="102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09442" y="1749340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80" y="0"/>
                </a:lnTo>
                <a:lnTo>
                  <a:pt x="595880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01731" y="3208468"/>
            <a:ext cx="6557178" cy="6557178"/>
          </a:xfrm>
          <a:custGeom>
            <a:avLst/>
            <a:gdLst/>
            <a:ahLst/>
            <a:cxnLst/>
            <a:rect r="r" b="b" t="t" l="l"/>
            <a:pathLst>
              <a:path h="6557178" w="6557178">
                <a:moveTo>
                  <a:pt x="0" y="0"/>
                </a:moveTo>
                <a:lnTo>
                  <a:pt x="6557179" y="0"/>
                </a:lnTo>
                <a:lnTo>
                  <a:pt x="6557179" y="6557178"/>
                </a:lnTo>
                <a:lnTo>
                  <a:pt x="0" y="6557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10630335" y="2337897"/>
            <a:ext cx="5779107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EMPATHY MAP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630335" y="3574023"/>
            <a:ext cx="2534831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Exo 2 Bold"/>
              </a:rPr>
              <a:t>Thinks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998485" y="3564498"/>
            <a:ext cx="2534831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Exo 2 Bold"/>
              </a:rPr>
              <a:t>Feels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630335" y="6975846"/>
            <a:ext cx="2534831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Exo 2 Bold"/>
              </a:rPr>
              <a:t>Does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998485" y="6975846"/>
            <a:ext cx="2534831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Exo 2 Bold"/>
              </a:rPr>
              <a:t>Says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38373" y="532204"/>
            <a:ext cx="4166405" cy="939524"/>
          </a:xfrm>
          <a:custGeom>
            <a:avLst/>
            <a:gdLst/>
            <a:ahLst/>
            <a:cxnLst/>
            <a:rect r="r" b="b" t="t" l="l"/>
            <a:pathLst>
              <a:path h="939524" w="4166405">
                <a:moveTo>
                  <a:pt x="0" y="0"/>
                </a:moveTo>
                <a:lnTo>
                  <a:pt x="4166405" y="0"/>
                </a:lnTo>
                <a:lnTo>
                  <a:pt x="4166405" y="939525"/>
                </a:lnTo>
                <a:lnTo>
                  <a:pt x="0" y="939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02955" y="-1373343"/>
            <a:ext cx="11708173" cy="7535737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0" t="-1775" r="0" b="-1775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144000" y="1736301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87416" y="7930040"/>
            <a:ext cx="292629" cy="1087471"/>
          </a:xfrm>
          <a:custGeom>
            <a:avLst/>
            <a:gdLst/>
            <a:ahLst/>
            <a:cxnLst/>
            <a:rect r="r" b="b" t="t" l="l"/>
            <a:pathLst>
              <a:path h="1087471" w="292629">
                <a:moveTo>
                  <a:pt x="0" y="0"/>
                </a:moveTo>
                <a:lnTo>
                  <a:pt x="292629" y="0"/>
                </a:lnTo>
                <a:lnTo>
                  <a:pt x="292629" y="1087471"/>
                </a:lnTo>
                <a:lnTo>
                  <a:pt x="0" y="1087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195623" y="2346901"/>
            <a:ext cx="6904413" cy="3339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9" tooltip="https://risepartnership-my.sharepoint.com/:b:/r/personal/megan_phoenix_risepartnership_com/Documents/Desktop/ID%20development/Resources/EngagingInteractionsForELearning.pdf?csf=1&amp;web=1&amp;e=yF32aa"/>
              </a:rPr>
              <a:t>EngagingInteractionsForELearning.pdf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0" tooltip="https://community.articulate.com/articles/common-elearning-interactions-and-examples"/>
              </a:rPr>
              <a:t>https://community.articulate.com/articles/common-elearning-interactions-and-examples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1" tooltip="https://community.articulate.com/series/engage-360-understanding-interaction-types/articles/engage-360-accordion-interactions"/>
              </a:rPr>
              <a:t>https://community.articulate.com/series/engage-360-understanding-interaction-types/articles/engage-360-accordion-interactions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416329" y="5774917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487416" y="7753979"/>
            <a:ext cx="292629" cy="1087471"/>
          </a:xfrm>
          <a:custGeom>
            <a:avLst/>
            <a:gdLst/>
            <a:ahLst/>
            <a:cxnLst/>
            <a:rect r="r" b="b" t="t" l="l"/>
            <a:pathLst>
              <a:path h="1087471" w="292629">
                <a:moveTo>
                  <a:pt x="0" y="0"/>
                </a:moveTo>
                <a:lnTo>
                  <a:pt x="292629" y="0"/>
                </a:lnTo>
                <a:lnTo>
                  <a:pt x="292629" y="1087470"/>
                </a:lnTo>
                <a:lnTo>
                  <a:pt x="0" y="10874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785516" y="5686366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7377" y="6092629"/>
            <a:ext cx="1282802" cy="933626"/>
          </a:xfrm>
          <a:custGeom>
            <a:avLst/>
            <a:gdLst/>
            <a:ahLst/>
            <a:cxnLst/>
            <a:rect r="r" b="b" t="t" l="l"/>
            <a:pathLst>
              <a:path h="933626" w="1282802">
                <a:moveTo>
                  <a:pt x="0" y="0"/>
                </a:moveTo>
                <a:lnTo>
                  <a:pt x="1282802" y="0"/>
                </a:lnTo>
                <a:lnTo>
                  <a:pt x="1282802" y="933626"/>
                </a:lnTo>
                <a:lnTo>
                  <a:pt x="0" y="933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300705" y="1867597"/>
            <a:ext cx="1271487" cy="1271487"/>
          </a:xfrm>
          <a:custGeom>
            <a:avLst/>
            <a:gdLst/>
            <a:ahLst/>
            <a:cxnLst/>
            <a:rect r="r" b="b" t="t" l="l"/>
            <a:pathLst>
              <a:path h="1271487" w="1271487">
                <a:moveTo>
                  <a:pt x="0" y="0"/>
                </a:moveTo>
                <a:lnTo>
                  <a:pt x="1271488" y="0"/>
                </a:lnTo>
                <a:lnTo>
                  <a:pt x="1271488" y="1271487"/>
                </a:lnTo>
                <a:lnTo>
                  <a:pt x="0" y="12714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075161" y="5899462"/>
            <a:ext cx="1033896" cy="1033896"/>
          </a:xfrm>
          <a:custGeom>
            <a:avLst/>
            <a:gdLst/>
            <a:ahLst/>
            <a:cxnLst/>
            <a:rect r="r" b="b" t="t" l="l"/>
            <a:pathLst>
              <a:path h="1033896" w="1033896">
                <a:moveTo>
                  <a:pt x="0" y="0"/>
                </a:moveTo>
                <a:lnTo>
                  <a:pt x="1033896" y="0"/>
                </a:lnTo>
                <a:lnTo>
                  <a:pt x="1033896" y="1033897"/>
                </a:lnTo>
                <a:lnTo>
                  <a:pt x="0" y="10338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953206" y="926143"/>
            <a:ext cx="6806045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THIS WEEK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044137" y="1824866"/>
            <a:ext cx="317255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8A664C"/>
                </a:solidFill>
                <a:latin typeface="Lilita One Bold"/>
              </a:rPr>
              <a:t>READING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001227" y="6570681"/>
            <a:ext cx="4127670" cy="250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T Sans"/>
              </a:rPr>
              <a:t>Chapter 29 - Copyright pg 350 - 363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T Sans"/>
              </a:rPr>
              <a:t>Chapter 14 – Implementation pg. 160 – 178</a:t>
            </a:r>
          </a:p>
          <a:p>
            <a:pPr>
              <a:lnSpc>
                <a:spcPts val="3360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2315552" y="5937009"/>
            <a:ext cx="3148009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8A664C"/>
                </a:solidFill>
                <a:latin typeface="Lilita One Bold"/>
              </a:rPr>
              <a:t>BOOK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261457" y="6329397"/>
            <a:ext cx="11889208" cy="3758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8" tooltip="https://www.youtube.com/watch?v=QwF9a56WFWA&amp;t=208s"/>
              </a:rPr>
              <a:t>https://www.youtube.com/watch?v=QwF9a56WFWA&amp;t=208s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9" tooltip="https://www.youtube.com/watch?v=dCIfpHiEwFo"/>
              </a:rPr>
              <a:t>https://www.youtube.com/watch?v=dCIfpHiEwFo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T Sans"/>
              </a:rPr>
              <a:t>https://www.youtube.com/watch?v=4cbf7P92nAk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20" tooltip="https://www.youtube.com/watch?v=lbglmmX43Ws"/>
              </a:rPr>
              <a:t>https://www.youtube.com/watch?v=lbglmmX43Ws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T Sans"/>
              </a:rPr>
              <a:t>https://www.youtube.com/watch?v=VQ4D7co2DEg</a:t>
            </a: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8625179" y="5830026"/>
            <a:ext cx="290307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8A664C"/>
                </a:solidFill>
                <a:latin typeface="Lilita One Bold"/>
              </a:rPr>
              <a:t>VIDEOS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9175" y="6306333"/>
            <a:ext cx="8571954" cy="5903934"/>
          </a:xfrm>
          <a:custGeom>
            <a:avLst/>
            <a:gdLst/>
            <a:ahLst/>
            <a:cxnLst/>
            <a:rect r="r" b="b" t="t" l="l"/>
            <a:pathLst>
              <a:path h="5903934" w="8571954">
                <a:moveTo>
                  <a:pt x="0" y="0"/>
                </a:moveTo>
                <a:lnTo>
                  <a:pt x="8571954" y="0"/>
                </a:lnTo>
                <a:lnTo>
                  <a:pt x="8571954" y="5903934"/>
                </a:lnTo>
                <a:lnTo>
                  <a:pt x="0" y="59039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314677" y="5401419"/>
            <a:ext cx="16273301" cy="6227752"/>
            <a:chOff x="0" y="0"/>
            <a:chExt cx="4227830" cy="16179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0"/>
              <a:ext cx="4239260" cy="1624330"/>
            </a:xfrm>
            <a:custGeom>
              <a:avLst/>
              <a:gdLst/>
              <a:ahLst/>
              <a:cxnLst/>
              <a:rect r="r" b="b" t="t" l="l"/>
              <a:pathLst>
                <a:path h="1624330" w="4239260">
                  <a:moveTo>
                    <a:pt x="480060" y="1508760"/>
                  </a:moveTo>
                  <a:lnTo>
                    <a:pt x="480060" y="1515110"/>
                  </a:lnTo>
                  <a:lnTo>
                    <a:pt x="480060" y="1508760"/>
                  </a:lnTo>
                  <a:close/>
                  <a:moveTo>
                    <a:pt x="480060" y="1516380"/>
                  </a:moveTo>
                  <a:lnTo>
                    <a:pt x="480060" y="1515110"/>
                  </a:lnTo>
                  <a:lnTo>
                    <a:pt x="480060" y="1516380"/>
                  </a:lnTo>
                  <a:close/>
                  <a:moveTo>
                    <a:pt x="487680" y="1517650"/>
                  </a:moveTo>
                  <a:cubicBezTo>
                    <a:pt x="485140" y="1518920"/>
                    <a:pt x="483870" y="1520190"/>
                    <a:pt x="482600" y="1520190"/>
                  </a:cubicBezTo>
                  <a:cubicBezTo>
                    <a:pt x="483870" y="1520190"/>
                    <a:pt x="485140" y="1518920"/>
                    <a:pt x="487680" y="1517650"/>
                  </a:cubicBezTo>
                  <a:close/>
                  <a:moveTo>
                    <a:pt x="478790" y="1521460"/>
                  </a:moveTo>
                  <a:lnTo>
                    <a:pt x="478790" y="1522730"/>
                  </a:lnTo>
                  <a:cubicBezTo>
                    <a:pt x="478790" y="1524000"/>
                    <a:pt x="478790" y="1524000"/>
                    <a:pt x="477520" y="1525270"/>
                  </a:cubicBezTo>
                  <a:lnTo>
                    <a:pt x="478790" y="1524000"/>
                  </a:lnTo>
                  <a:cubicBezTo>
                    <a:pt x="477520" y="1525270"/>
                    <a:pt x="478790" y="1525270"/>
                    <a:pt x="478790" y="1521460"/>
                  </a:cubicBezTo>
                  <a:close/>
                  <a:moveTo>
                    <a:pt x="4235450" y="601980"/>
                  </a:moveTo>
                  <a:cubicBezTo>
                    <a:pt x="4234180" y="612140"/>
                    <a:pt x="4231640" y="621030"/>
                    <a:pt x="4229100" y="629920"/>
                  </a:cubicBezTo>
                  <a:lnTo>
                    <a:pt x="4221480" y="656590"/>
                  </a:lnTo>
                  <a:lnTo>
                    <a:pt x="4213860" y="683260"/>
                  </a:lnTo>
                  <a:cubicBezTo>
                    <a:pt x="4211320" y="692150"/>
                    <a:pt x="4208780" y="699770"/>
                    <a:pt x="4206240" y="708660"/>
                  </a:cubicBezTo>
                  <a:cubicBezTo>
                    <a:pt x="4201160" y="725170"/>
                    <a:pt x="4194810" y="741680"/>
                    <a:pt x="4188460" y="758190"/>
                  </a:cubicBezTo>
                  <a:cubicBezTo>
                    <a:pt x="4182110" y="773430"/>
                    <a:pt x="4175760" y="788670"/>
                    <a:pt x="4168140" y="803910"/>
                  </a:cubicBezTo>
                  <a:cubicBezTo>
                    <a:pt x="4161790" y="819150"/>
                    <a:pt x="4154170" y="833120"/>
                    <a:pt x="4146550" y="848360"/>
                  </a:cubicBezTo>
                  <a:cubicBezTo>
                    <a:pt x="4138930" y="862330"/>
                    <a:pt x="4131310" y="877570"/>
                    <a:pt x="4123690" y="890270"/>
                  </a:cubicBezTo>
                  <a:cubicBezTo>
                    <a:pt x="4108450" y="916940"/>
                    <a:pt x="4091940" y="943610"/>
                    <a:pt x="4074160" y="967740"/>
                  </a:cubicBezTo>
                  <a:cubicBezTo>
                    <a:pt x="4039870" y="1017270"/>
                    <a:pt x="4003040" y="1062990"/>
                    <a:pt x="3962400" y="1104900"/>
                  </a:cubicBezTo>
                  <a:cubicBezTo>
                    <a:pt x="3952240" y="1115060"/>
                    <a:pt x="3942080" y="1125220"/>
                    <a:pt x="3931920" y="1136650"/>
                  </a:cubicBezTo>
                  <a:lnTo>
                    <a:pt x="3900170" y="1167130"/>
                  </a:lnTo>
                  <a:cubicBezTo>
                    <a:pt x="3895090" y="1172210"/>
                    <a:pt x="3888740" y="1177290"/>
                    <a:pt x="3884930" y="1181100"/>
                  </a:cubicBezTo>
                  <a:lnTo>
                    <a:pt x="3869690" y="1193800"/>
                  </a:lnTo>
                  <a:cubicBezTo>
                    <a:pt x="3859530" y="1202690"/>
                    <a:pt x="3850640" y="1210310"/>
                    <a:pt x="3840480" y="1217930"/>
                  </a:cubicBezTo>
                  <a:cubicBezTo>
                    <a:pt x="3760470" y="1281430"/>
                    <a:pt x="3674110" y="1336040"/>
                    <a:pt x="3583940" y="1381760"/>
                  </a:cubicBezTo>
                  <a:cubicBezTo>
                    <a:pt x="3538220" y="1404620"/>
                    <a:pt x="3492500" y="1424940"/>
                    <a:pt x="3445510" y="1442720"/>
                  </a:cubicBezTo>
                  <a:cubicBezTo>
                    <a:pt x="3398520" y="1460500"/>
                    <a:pt x="3350260" y="1475740"/>
                    <a:pt x="3300730" y="1489710"/>
                  </a:cubicBezTo>
                  <a:cubicBezTo>
                    <a:pt x="3276600" y="1496060"/>
                    <a:pt x="3251200" y="1502410"/>
                    <a:pt x="3227070" y="1507490"/>
                  </a:cubicBezTo>
                  <a:lnTo>
                    <a:pt x="3188970" y="1515110"/>
                  </a:lnTo>
                  <a:lnTo>
                    <a:pt x="3152140" y="1521460"/>
                  </a:lnTo>
                  <a:cubicBezTo>
                    <a:pt x="3128010" y="1525270"/>
                    <a:pt x="3102610" y="1529080"/>
                    <a:pt x="3078480" y="1531620"/>
                  </a:cubicBezTo>
                  <a:cubicBezTo>
                    <a:pt x="3054350" y="1534160"/>
                    <a:pt x="3028950" y="1537970"/>
                    <a:pt x="3006090" y="1539240"/>
                  </a:cubicBezTo>
                  <a:cubicBezTo>
                    <a:pt x="2909570" y="1546860"/>
                    <a:pt x="2816860" y="1546860"/>
                    <a:pt x="2729230" y="1543050"/>
                  </a:cubicBezTo>
                  <a:cubicBezTo>
                    <a:pt x="2641600" y="1539240"/>
                    <a:pt x="2557780" y="1531620"/>
                    <a:pt x="2479040" y="1525270"/>
                  </a:cubicBezTo>
                  <a:cubicBezTo>
                    <a:pt x="2459990" y="1521460"/>
                    <a:pt x="2447290" y="1521460"/>
                    <a:pt x="2438400" y="1524000"/>
                  </a:cubicBezTo>
                  <a:cubicBezTo>
                    <a:pt x="2429510" y="1526540"/>
                    <a:pt x="2423160" y="1531620"/>
                    <a:pt x="2416810" y="1536700"/>
                  </a:cubicBezTo>
                  <a:cubicBezTo>
                    <a:pt x="2404110" y="1546860"/>
                    <a:pt x="2391410" y="1558290"/>
                    <a:pt x="2354580" y="1548130"/>
                  </a:cubicBezTo>
                  <a:lnTo>
                    <a:pt x="2326640" y="1540510"/>
                  </a:lnTo>
                  <a:lnTo>
                    <a:pt x="2299970" y="1532890"/>
                  </a:lnTo>
                  <a:cubicBezTo>
                    <a:pt x="2282190" y="1527810"/>
                    <a:pt x="2264410" y="1522730"/>
                    <a:pt x="2247900" y="1517650"/>
                  </a:cubicBezTo>
                  <a:cubicBezTo>
                    <a:pt x="2272030" y="1562100"/>
                    <a:pt x="2227580" y="1584960"/>
                    <a:pt x="2193290" y="1574800"/>
                  </a:cubicBezTo>
                  <a:cubicBezTo>
                    <a:pt x="2174240" y="1570990"/>
                    <a:pt x="2155190" y="1567180"/>
                    <a:pt x="2134870" y="1563370"/>
                  </a:cubicBezTo>
                  <a:cubicBezTo>
                    <a:pt x="2115820" y="1559560"/>
                    <a:pt x="2098040" y="1555750"/>
                    <a:pt x="2078990" y="1551940"/>
                  </a:cubicBezTo>
                  <a:lnTo>
                    <a:pt x="1976120" y="1529080"/>
                  </a:lnTo>
                  <a:cubicBezTo>
                    <a:pt x="1911350" y="1515110"/>
                    <a:pt x="1852930" y="1501140"/>
                    <a:pt x="1803400" y="1489710"/>
                  </a:cubicBezTo>
                  <a:cubicBezTo>
                    <a:pt x="1753870" y="1477010"/>
                    <a:pt x="1714500" y="1466850"/>
                    <a:pt x="1682750" y="1454150"/>
                  </a:cubicBezTo>
                  <a:cubicBezTo>
                    <a:pt x="1651000" y="1441450"/>
                    <a:pt x="1629410" y="1428750"/>
                    <a:pt x="1610360" y="1409700"/>
                  </a:cubicBezTo>
                  <a:cubicBezTo>
                    <a:pt x="1602740" y="1404620"/>
                    <a:pt x="1597660" y="1400810"/>
                    <a:pt x="1590040" y="1395730"/>
                  </a:cubicBezTo>
                  <a:cubicBezTo>
                    <a:pt x="1583690" y="1391920"/>
                    <a:pt x="1577340" y="1388110"/>
                    <a:pt x="1570990" y="1385570"/>
                  </a:cubicBezTo>
                  <a:cubicBezTo>
                    <a:pt x="1557020" y="1380490"/>
                    <a:pt x="1539240" y="1377950"/>
                    <a:pt x="1518920" y="1383030"/>
                  </a:cubicBezTo>
                  <a:cubicBezTo>
                    <a:pt x="1522730" y="1400810"/>
                    <a:pt x="1518920" y="1402080"/>
                    <a:pt x="1512570" y="1405890"/>
                  </a:cubicBezTo>
                  <a:cubicBezTo>
                    <a:pt x="1507490" y="1409700"/>
                    <a:pt x="1501140" y="1416050"/>
                    <a:pt x="1493520" y="1409700"/>
                  </a:cubicBezTo>
                  <a:cubicBezTo>
                    <a:pt x="1488440" y="1393190"/>
                    <a:pt x="1488440" y="1393190"/>
                    <a:pt x="1482090" y="1376680"/>
                  </a:cubicBezTo>
                  <a:cubicBezTo>
                    <a:pt x="1479550" y="1367790"/>
                    <a:pt x="1474470" y="1365250"/>
                    <a:pt x="1469390" y="1365250"/>
                  </a:cubicBezTo>
                  <a:cubicBezTo>
                    <a:pt x="1464310" y="1363980"/>
                    <a:pt x="1457960" y="1366520"/>
                    <a:pt x="1452880" y="1369060"/>
                  </a:cubicBezTo>
                  <a:lnTo>
                    <a:pt x="1440180" y="1336040"/>
                  </a:lnTo>
                  <a:cubicBezTo>
                    <a:pt x="1435100" y="1342390"/>
                    <a:pt x="1430020" y="1346200"/>
                    <a:pt x="1423670" y="1348740"/>
                  </a:cubicBezTo>
                  <a:cubicBezTo>
                    <a:pt x="1417320" y="1351280"/>
                    <a:pt x="1409700" y="1352550"/>
                    <a:pt x="1403350" y="1355090"/>
                  </a:cubicBezTo>
                  <a:cubicBezTo>
                    <a:pt x="1397000" y="1357630"/>
                    <a:pt x="1389380" y="1360170"/>
                    <a:pt x="1384300" y="1365250"/>
                  </a:cubicBezTo>
                  <a:cubicBezTo>
                    <a:pt x="1379220" y="1370330"/>
                    <a:pt x="1363980" y="1374140"/>
                    <a:pt x="1355090" y="1357630"/>
                  </a:cubicBezTo>
                  <a:cubicBezTo>
                    <a:pt x="1353820" y="1363980"/>
                    <a:pt x="1351280" y="1366520"/>
                    <a:pt x="1346200" y="1369060"/>
                  </a:cubicBezTo>
                  <a:cubicBezTo>
                    <a:pt x="1342390" y="1371600"/>
                    <a:pt x="1336040" y="1372870"/>
                    <a:pt x="1330960" y="1375410"/>
                  </a:cubicBezTo>
                  <a:cubicBezTo>
                    <a:pt x="1320800" y="1379220"/>
                    <a:pt x="1310640" y="1386840"/>
                    <a:pt x="1314450" y="1404620"/>
                  </a:cubicBezTo>
                  <a:cubicBezTo>
                    <a:pt x="1304290" y="1390650"/>
                    <a:pt x="1304290" y="1390650"/>
                    <a:pt x="1294130" y="1375410"/>
                  </a:cubicBezTo>
                  <a:cubicBezTo>
                    <a:pt x="1304290" y="1389380"/>
                    <a:pt x="1314450" y="1404620"/>
                    <a:pt x="1303020" y="1413510"/>
                  </a:cubicBezTo>
                  <a:cubicBezTo>
                    <a:pt x="1294130" y="1419860"/>
                    <a:pt x="1287780" y="1427480"/>
                    <a:pt x="1281430" y="1433830"/>
                  </a:cubicBezTo>
                  <a:cubicBezTo>
                    <a:pt x="1276350" y="1440180"/>
                    <a:pt x="1272540" y="1446530"/>
                    <a:pt x="1271270" y="1451610"/>
                  </a:cubicBezTo>
                  <a:cubicBezTo>
                    <a:pt x="1268730" y="1456690"/>
                    <a:pt x="1267460" y="1460500"/>
                    <a:pt x="1267460" y="1463040"/>
                  </a:cubicBezTo>
                  <a:lnTo>
                    <a:pt x="1267460" y="1466850"/>
                  </a:lnTo>
                  <a:cubicBezTo>
                    <a:pt x="1249680" y="1482090"/>
                    <a:pt x="1220470" y="1504950"/>
                    <a:pt x="1195070" y="1525270"/>
                  </a:cubicBezTo>
                  <a:cubicBezTo>
                    <a:pt x="1188720" y="1530350"/>
                    <a:pt x="1182370" y="1535430"/>
                    <a:pt x="1176020" y="1539240"/>
                  </a:cubicBezTo>
                  <a:cubicBezTo>
                    <a:pt x="1169670" y="1543050"/>
                    <a:pt x="1164590" y="1546860"/>
                    <a:pt x="1159510" y="1550670"/>
                  </a:cubicBezTo>
                  <a:cubicBezTo>
                    <a:pt x="1149350" y="1555750"/>
                    <a:pt x="1141730" y="1559560"/>
                    <a:pt x="1137920" y="1557020"/>
                  </a:cubicBezTo>
                  <a:cubicBezTo>
                    <a:pt x="1134110" y="1577340"/>
                    <a:pt x="1118870" y="1582420"/>
                    <a:pt x="1103630" y="1588770"/>
                  </a:cubicBezTo>
                  <a:cubicBezTo>
                    <a:pt x="1088390" y="1595120"/>
                    <a:pt x="1073150" y="1602740"/>
                    <a:pt x="1069340" y="1624330"/>
                  </a:cubicBezTo>
                  <a:cubicBezTo>
                    <a:pt x="1046480" y="1610360"/>
                    <a:pt x="1029970" y="1587500"/>
                    <a:pt x="1012190" y="1569720"/>
                  </a:cubicBezTo>
                  <a:cubicBezTo>
                    <a:pt x="994410" y="1551940"/>
                    <a:pt x="976630" y="1539240"/>
                    <a:pt x="949960" y="1548130"/>
                  </a:cubicBezTo>
                  <a:cubicBezTo>
                    <a:pt x="927100" y="1559560"/>
                    <a:pt x="889000" y="1570990"/>
                    <a:pt x="844550" y="1582420"/>
                  </a:cubicBezTo>
                  <a:cubicBezTo>
                    <a:pt x="822960" y="1588770"/>
                    <a:pt x="798830" y="1593850"/>
                    <a:pt x="773430" y="1600200"/>
                  </a:cubicBezTo>
                  <a:lnTo>
                    <a:pt x="754380" y="1604010"/>
                  </a:lnTo>
                  <a:cubicBezTo>
                    <a:pt x="751840" y="1605280"/>
                    <a:pt x="748030" y="1605280"/>
                    <a:pt x="745490" y="1606550"/>
                  </a:cubicBezTo>
                  <a:lnTo>
                    <a:pt x="741680" y="1606550"/>
                  </a:lnTo>
                  <a:cubicBezTo>
                    <a:pt x="765810" y="1619250"/>
                    <a:pt x="640080" y="1555750"/>
                    <a:pt x="560070" y="1516380"/>
                  </a:cubicBezTo>
                  <a:cubicBezTo>
                    <a:pt x="551180" y="1515110"/>
                    <a:pt x="533400" y="1513840"/>
                    <a:pt x="518160" y="1515110"/>
                  </a:cubicBezTo>
                  <a:cubicBezTo>
                    <a:pt x="514350" y="1515110"/>
                    <a:pt x="509270" y="1516380"/>
                    <a:pt x="505460" y="1516380"/>
                  </a:cubicBezTo>
                  <a:lnTo>
                    <a:pt x="509270" y="1515110"/>
                  </a:lnTo>
                  <a:lnTo>
                    <a:pt x="506730" y="1515110"/>
                  </a:lnTo>
                  <a:cubicBezTo>
                    <a:pt x="499110" y="1513840"/>
                    <a:pt x="490220" y="1504950"/>
                    <a:pt x="485140" y="1494790"/>
                  </a:cubicBezTo>
                  <a:lnTo>
                    <a:pt x="481330" y="1487170"/>
                  </a:lnTo>
                  <a:cubicBezTo>
                    <a:pt x="481330" y="1494790"/>
                    <a:pt x="480060" y="1502410"/>
                    <a:pt x="480060" y="1512570"/>
                  </a:cubicBezTo>
                  <a:cubicBezTo>
                    <a:pt x="480060" y="1504950"/>
                    <a:pt x="481330" y="1496060"/>
                    <a:pt x="481330" y="1487170"/>
                  </a:cubicBezTo>
                  <a:cubicBezTo>
                    <a:pt x="480060" y="1483360"/>
                    <a:pt x="478790" y="1479550"/>
                    <a:pt x="477520" y="1477010"/>
                  </a:cubicBezTo>
                  <a:cubicBezTo>
                    <a:pt x="476250" y="1470660"/>
                    <a:pt x="474980" y="1461770"/>
                    <a:pt x="473710" y="1454150"/>
                  </a:cubicBezTo>
                  <a:cubicBezTo>
                    <a:pt x="469900" y="1422400"/>
                    <a:pt x="467360" y="1391920"/>
                    <a:pt x="463550" y="1363980"/>
                  </a:cubicBezTo>
                  <a:cubicBezTo>
                    <a:pt x="461010" y="1337310"/>
                    <a:pt x="458470" y="1315720"/>
                    <a:pt x="454660" y="1304290"/>
                  </a:cubicBezTo>
                  <a:cubicBezTo>
                    <a:pt x="462280" y="1291590"/>
                    <a:pt x="448310" y="1245870"/>
                    <a:pt x="426720" y="1197610"/>
                  </a:cubicBezTo>
                  <a:cubicBezTo>
                    <a:pt x="405130" y="1149350"/>
                    <a:pt x="375920" y="1098550"/>
                    <a:pt x="346710" y="1078230"/>
                  </a:cubicBezTo>
                  <a:cubicBezTo>
                    <a:pt x="367030" y="1049020"/>
                    <a:pt x="387350" y="1021080"/>
                    <a:pt x="373380" y="1010920"/>
                  </a:cubicBezTo>
                  <a:cubicBezTo>
                    <a:pt x="345440" y="989330"/>
                    <a:pt x="303530" y="1016000"/>
                    <a:pt x="264160" y="1055370"/>
                  </a:cubicBezTo>
                  <a:cubicBezTo>
                    <a:pt x="224790" y="1094740"/>
                    <a:pt x="187960" y="1146810"/>
                    <a:pt x="162560" y="1174750"/>
                  </a:cubicBezTo>
                  <a:cubicBezTo>
                    <a:pt x="115570" y="1183640"/>
                    <a:pt x="71120" y="1117600"/>
                    <a:pt x="60960" y="1065530"/>
                  </a:cubicBezTo>
                  <a:cubicBezTo>
                    <a:pt x="60960" y="1065530"/>
                    <a:pt x="54610" y="1052830"/>
                    <a:pt x="45720" y="1032510"/>
                  </a:cubicBezTo>
                  <a:cubicBezTo>
                    <a:pt x="36830" y="1010920"/>
                    <a:pt x="25400" y="981710"/>
                    <a:pt x="17780" y="946150"/>
                  </a:cubicBezTo>
                  <a:cubicBezTo>
                    <a:pt x="1270" y="876300"/>
                    <a:pt x="0" y="783590"/>
                    <a:pt x="46990" y="708660"/>
                  </a:cubicBezTo>
                  <a:cubicBezTo>
                    <a:pt x="93980" y="633730"/>
                    <a:pt x="149860" y="556260"/>
                    <a:pt x="215900" y="481330"/>
                  </a:cubicBezTo>
                  <a:cubicBezTo>
                    <a:pt x="281940" y="406400"/>
                    <a:pt x="359410" y="332740"/>
                    <a:pt x="444500" y="266700"/>
                  </a:cubicBezTo>
                  <a:cubicBezTo>
                    <a:pt x="530860" y="200660"/>
                    <a:pt x="624840" y="143510"/>
                    <a:pt x="721360" y="97790"/>
                  </a:cubicBezTo>
                  <a:cubicBezTo>
                    <a:pt x="819150" y="52070"/>
                    <a:pt x="919480" y="19050"/>
                    <a:pt x="1017270" y="0"/>
                  </a:cubicBezTo>
                  <a:cubicBezTo>
                    <a:pt x="1043940" y="0"/>
                    <a:pt x="1083310" y="1270"/>
                    <a:pt x="1122680" y="5080"/>
                  </a:cubicBezTo>
                  <a:cubicBezTo>
                    <a:pt x="1141730" y="6350"/>
                    <a:pt x="1162050" y="8890"/>
                    <a:pt x="1179830" y="10160"/>
                  </a:cubicBezTo>
                  <a:cubicBezTo>
                    <a:pt x="1197610" y="11430"/>
                    <a:pt x="1214120" y="13970"/>
                    <a:pt x="1226820" y="15240"/>
                  </a:cubicBezTo>
                  <a:cubicBezTo>
                    <a:pt x="1325880" y="8890"/>
                    <a:pt x="1426210" y="8890"/>
                    <a:pt x="1527810" y="15240"/>
                  </a:cubicBezTo>
                  <a:cubicBezTo>
                    <a:pt x="1629410" y="21590"/>
                    <a:pt x="1727200" y="36830"/>
                    <a:pt x="1817370" y="55880"/>
                  </a:cubicBezTo>
                  <a:cubicBezTo>
                    <a:pt x="1998980" y="93980"/>
                    <a:pt x="2155190" y="149860"/>
                    <a:pt x="2289810" y="201930"/>
                  </a:cubicBezTo>
                  <a:cubicBezTo>
                    <a:pt x="2357120" y="228600"/>
                    <a:pt x="2420620" y="254000"/>
                    <a:pt x="2477770" y="278130"/>
                  </a:cubicBezTo>
                  <a:cubicBezTo>
                    <a:pt x="2531110" y="300990"/>
                    <a:pt x="2584450" y="322580"/>
                    <a:pt x="2637790" y="345440"/>
                  </a:cubicBezTo>
                  <a:cubicBezTo>
                    <a:pt x="2733040" y="384810"/>
                    <a:pt x="2814320" y="416560"/>
                    <a:pt x="2881630" y="441960"/>
                  </a:cubicBezTo>
                  <a:cubicBezTo>
                    <a:pt x="2895600" y="441960"/>
                    <a:pt x="2910840" y="441960"/>
                    <a:pt x="2923540" y="440690"/>
                  </a:cubicBezTo>
                  <a:lnTo>
                    <a:pt x="2942590" y="440690"/>
                  </a:lnTo>
                  <a:cubicBezTo>
                    <a:pt x="2947670" y="440690"/>
                    <a:pt x="2954020" y="441960"/>
                    <a:pt x="2957830" y="443230"/>
                  </a:cubicBezTo>
                  <a:cubicBezTo>
                    <a:pt x="2966720" y="445770"/>
                    <a:pt x="2974340" y="450850"/>
                    <a:pt x="2978150" y="458470"/>
                  </a:cubicBezTo>
                  <a:cubicBezTo>
                    <a:pt x="2984500" y="468630"/>
                    <a:pt x="2990850" y="477520"/>
                    <a:pt x="2998470" y="487680"/>
                  </a:cubicBezTo>
                  <a:cubicBezTo>
                    <a:pt x="3006090" y="496570"/>
                    <a:pt x="3013710" y="504190"/>
                    <a:pt x="3021330" y="511810"/>
                  </a:cubicBezTo>
                  <a:cubicBezTo>
                    <a:pt x="3036570" y="525780"/>
                    <a:pt x="3054350" y="537210"/>
                    <a:pt x="3073400" y="542290"/>
                  </a:cubicBezTo>
                  <a:cubicBezTo>
                    <a:pt x="3110230" y="553720"/>
                    <a:pt x="3152140" y="546100"/>
                    <a:pt x="3183890" y="516890"/>
                  </a:cubicBezTo>
                  <a:cubicBezTo>
                    <a:pt x="3201670" y="547370"/>
                    <a:pt x="3227070" y="553720"/>
                    <a:pt x="3252470" y="556260"/>
                  </a:cubicBezTo>
                  <a:cubicBezTo>
                    <a:pt x="3266440" y="551180"/>
                    <a:pt x="3280410" y="543560"/>
                    <a:pt x="3294380" y="533400"/>
                  </a:cubicBezTo>
                  <a:cubicBezTo>
                    <a:pt x="3298190" y="530860"/>
                    <a:pt x="3300730" y="528320"/>
                    <a:pt x="3304540" y="525780"/>
                  </a:cubicBezTo>
                  <a:cubicBezTo>
                    <a:pt x="3308350" y="523240"/>
                    <a:pt x="3309620" y="520700"/>
                    <a:pt x="3312160" y="518160"/>
                  </a:cubicBezTo>
                  <a:cubicBezTo>
                    <a:pt x="3317240" y="513080"/>
                    <a:pt x="3322320" y="508000"/>
                    <a:pt x="3326130" y="502920"/>
                  </a:cubicBezTo>
                  <a:cubicBezTo>
                    <a:pt x="3343910" y="481330"/>
                    <a:pt x="3355340" y="455930"/>
                    <a:pt x="3364230" y="439420"/>
                  </a:cubicBezTo>
                  <a:cubicBezTo>
                    <a:pt x="3365500" y="441960"/>
                    <a:pt x="3366770" y="444500"/>
                    <a:pt x="3366770" y="447040"/>
                  </a:cubicBezTo>
                  <a:cubicBezTo>
                    <a:pt x="3366770" y="449580"/>
                    <a:pt x="3368040" y="452120"/>
                    <a:pt x="3368040" y="453390"/>
                  </a:cubicBezTo>
                  <a:cubicBezTo>
                    <a:pt x="3368040" y="457200"/>
                    <a:pt x="3368040" y="462280"/>
                    <a:pt x="3366770" y="466090"/>
                  </a:cubicBezTo>
                  <a:cubicBezTo>
                    <a:pt x="3364230" y="473710"/>
                    <a:pt x="3360420" y="480060"/>
                    <a:pt x="3355340" y="486410"/>
                  </a:cubicBezTo>
                  <a:cubicBezTo>
                    <a:pt x="3357880" y="497840"/>
                    <a:pt x="3373120" y="500380"/>
                    <a:pt x="3388360" y="500380"/>
                  </a:cubicBezTo>
                  <a:cubicBezTo>
                    <a:pt x="3403600" y="501650"/>
                    <a:pt x="3420110" y="500380"/>
                    <a:pt x="3422650" y="513080"/>
                  </a:cubicBezTo>
                  <a:cubicBezTo>
                    <a:pt x="3418840" y="533400"/>
                    <a:pt x="3403600" y="554990"/>
                    <a:pt x="3383280" y="570230"/>
                  </a:cubicBezTo>
                  <a:cubicBezTo>
                    <a:pt x="3364230" y="585470"/>
                    <a:pt x="3340100" y="601980"/>
                    <a:pt x="3322320" y="614680"/>
                  </a:cubicBezTo>
                  <a:lnTo>
                    <a:pt x="3343910" y="642620"/>
                  </a:lnTo>
                  <a:cubicBezTo>
                    <a:pt x="3357880" y="632460"/>
                    <a:pt x="3370580" y="621030"/>
                    <a:pt x="3382010" y="610870"/>
                  </a:cubicBezTo>
                  <a:cubicBezTo>
                    <a:pt x="3392170" y="600710"/>
                    <a:pt x="3402330" y="591820"/>
                    <a:pt x="3411220" y="581660"/>
                  </a:cubicBezTo>
                  <a:cubicBezTo>
                    <a:pt x="3429000" y="561340"/>
                    <a:pt x="3446780" y="541020"/>
                    <a:pt x="3463290" y="514350"/>
                  </a:cubicBezTo>
                  <a:cubicBezTo>
                    <a:pt x="3487420" y="492760"/>
                    <a:pt x="3510280" y="481330"/>
                    <a:pt x="3530600" y="478790"/>
                  </a:cubicBezTo>
                  <a:cubicBezTo>
                    <a:pt x="3550920" y="474980"/>
                    <a:pt x="3567430" y="480060"/>
                    <a:pt x="3571240" y="495300"/>
                  </a:cubicBezTo>
                  <a:cubicBezTo>
                    <a:pt x="3569970" y="547370"/>
                    <a:pt x="3540760" y="603250"/>
                    <a:pt x="3500120" y="648970"/>
                  </a:cubicBezTo>
                  <a:cubicBezTo>
                    <a:pt x="3459480" y="693420"/>
                    <a:pt x="3407410" y="730250"/>
                    <a:pt x="3361690" y="759460"/>
                  </a:cubicBezTo>
                  <a:cubicBezTo>
                    <a:pt x="3384550" y="744220"/>
                    <a:pt x="3394710" y="758190"/>
                    <a:pt x="3404870" y="773430"/>
                  </a:cubicBezTo>
                  <a:cubicBezTo>
                    <a:pt x="3416300" y="765810"/>
                    <a:pt x="3364230" y="803910"/>
                    <a:pt x="3293110" y="839470"/>
                  </a:cubicBezTo>
                  <a:cubicBezTo>
                    <a:pt x="3221990" y="873760"/>
                    <a:pt x="3145790" y="899160"/>
                    <a:pt x="3060700" y="911860"/>
                  </a:cubicBezTo>
                  <a:lnTo>
                    <a:pt x="3065780" y="947420"/>
                  </a:lnTo>
                  <a:cubicBezTo>
                    <a:pt x="3086100" y="944880"/>
                    <a:pt x="3105150" y="941070"/>
                    <a:pt x="3125470" y="935990"/>
                  </a:cubicBezTo>
                  <a:cubicBezTo>
                    <a:pt x="3129280" y="953770"/>
                    <a:pt x="3136900" y="988060"/>
                    <a:pt x="3140710" y="1004570"/>
                  </a:cubicBezTo>
                  <a:cubicBezTo>
                    <a:pt x="3121660" y="1010920"/>
                    <a:pt x="3098800" y="1017270"/>
                    <a:pt x="3073400" y="1022350"/>
                  </a:cubicBezTo>
                  <a:cubicBezTo>
                    <a:pt x="3048000" y="1028700"/>
                    <a:pt x="3021330" y="1031240"/>
                    <a:pt x="2994660" y="1035050"/>
                  </a:cubicBezTo>
                  <a:cubicBezTo>
                    <a:pt x="2938780" y="1041400"/>
                    <a:pt x="2881630" y="1043940"/>
                    <a:pt x="2830830" y="1046480"/>
                  </a:cubicBezTo>
                  <a:cubicBezTo>
                    <a:pt x="2805430" y="1047750"/>
                    <a:pt x="2781300" y="1049020"/>
                    <a:pt x="2760980" y="1051560"/>
                  </a:cubicBezTo>
                  <a:cubicBezTo>
                    <a:pt x="2750820" y="1052830"/>
                    <a:pt x="2740660" y="1054100"/>
                    <a:pt x="2731770" y="1056640"/>
                  </a:cubicBezTo>
                  <a:cubicBezTo>
                    <a:pt x="2722880" y="1057910"/>
                    <a:pt x="2713990" y="1060450"/>
                    <a:pt x="2707640" y="1064260"/>
                  </a:cubicBezTo>
                  <a:cubicBezTo>
                    <a:pt x="2678430" y="1075690"/>
                    <a:pt x="2664460" y="1096010"/>
                    <a:pt x="2674620" y="1129030"/>
                  </a:cubicBezTo>
                  <a:cubicBezTo>
                    <a:pt x="2697480" y="1132840"/>
                    <a:pt x="2719070" y="1136650"/>
                    <a:pt x="2741930" y="1139190"/>
                  </a:cubicBezTo>
                  <a:cubicBezTo>
                    <a:pt x="2739390" y="1156970"/>
                    <a:pt x="2734310" y="1191260"/>
                    <a:pt x="2734310" y="1191260"/>
                  </a:cubicBezTo>
                  <a:cubicBezTo>
                    <a:pt x="2802890" y="1209040"/>
                    <a:pt x="2885440" y="1224280"/>
                    <a:pt x="2971800" y="1230630"/>
                  </a:cubicBezTo>
                  <a:lnTo>
                    <a:pt x="3004820" y="1231900"/>
                  </a:lnTo>
                  <a:lnTo>
                    <a:pt x="3070860" y="1231900"/>
                  </a:lnTo>
                  <a:cubicBezTo>
                    <a:pt x="3082290" y="1231900"/>
                    <a:pt x="3092450" y="1230630"/>
                    <a:pt x="3103880" y="1230630"/>
                  </a:cubicBezTo>
                  <a:cubicBezTo>
                    <a:pt x="3147060" y="1229360"/>
                    <a:pt x="3191510" y="1224280"/>
                    <a:pt x="3232150" y="1217930"/>
                  </a:cubicBezTo>
                  <a:cubicBezTo>
                    <a:pt x="3232150" y="1217930"/>
                    <a:pt x="3241040" y="1252220"/>
                    <a:pt x="3246120" y="1268730"/>
                  </a:cubicBezTo>
                  <a:cubicBezTo>
                    <a:pt x="3205480" y="1278890"/>
                    <a:pt x="3162300" y="1289050"/>
                    <a:pt x="3120390" y="1294130"/>
                  </a:cubicBezTo>
                  <a:cubicBezTo>
                    <a:pt x="3152140" y="1290320"/>
                    <a:pt x="3178810" y="1287780"/>
                    <a:pt x="3201670" y="1287780"/>
                  </a:cubicBezTo>
                  <a:cubicBezTo>
                    <a:pt x="3213100" y="1287780"/>
                    <a:pt x="3224530" y="1287780"/>
                    <a:pt x="3234690" y="1289050"/>
                  </a:cubicBezTo>
                  <a:cubicBezTo>
                    <a:pt x="3244850" y="1290320"/>
                    <a:pt x="3253740" y="1291590"/>
                    <a:pt x="3263900" y="1292860"/>
                  </a:cubicBezTo>
                  <a:cubicBezTo>
                    <a:pt x="3281680" y="1296670"/>
                    <a:pt x="3296920" y="1299210"/>
                    <a:pt x="3312160" y="1303020"/>
                  </a:cubicBezTo>
                  <a:cubicBezTo>
                    <a:pt x="3326130" y="1306830"/>
                    <a:pt x="3338830" y="1309370"/>
                    <a:pt x="3351530" y="1309370"/>
                  </a:cubicBezTo>
                  <a:cubicBezTo>
                    <a:pt x="3426460" y="1320800"/>
                    <a:pt x="3540760" y="1285240"/>
                    <a:pt x="3655060" y="1212850"/>
                  </a:cubicBezTo>
                  <a:cubicBezTo>
                    <a:pt x="3684270" y="1195070"/>
                    <a:pt x="3712210" y="1174750"/>
                    <a:pt x="3740150" y="1153160"/>
                  </a:cubicBezTo>
                  <a:cubicBezTo>
                    <a:pt x="3754120" y="1143000"/>
                    <a:pt x="3768090" y="1131570"/>
                    <a:pt x="3782060" y="1120140"/>
                  </a:cubicBezTo>
                  <a:cubicBezTo>
                    <a:pt x="3788410" y="1113790"/>
                    <a:pt x="3796030" y="1108710"/>
                    <a:pt x="3802380" y="1102360"/>
                  </a:cubicBezTo>
                  <a:cubicBezTo>
                    <a:pt x="3808730" y="1096010"/>
                    <a:pt x="3816350" y="1090930"/>
                    <a:pt x="3823970" y="1083310"/>
                  </a:cubicBezTo>
                  <a:cubicBezTo>
                    <a:pt x="3884930" y="1028700"/>
                    <a:pt x="3939540" y="967740"/>
                    <a:pt x="3990340" y="902970"/>
                  </a:cubicBezTo>
                  <a:cubicBezTo>
                    <a:pt x="3997960" y="891540"/>
                    <a:pt x="4005580" y="883920"/>
                    <a:pt x="4013200" y="880110"/>
                  </a:cubicBezTo>
                  <a:cubicBezTo>
                    <a:pt x="4020820" y="875030"/>
                    <a:pt x="4027170" y="873760"/>
                    <a:pt x="4033520" y="873760"/>
                  </a:cubicBezTo>
                  <a:cubicBezTo>
                    <a:pt x="4046220" y="873760"/>
                    <a:pt x="4057650" y="880110"/>
                    <a:pt x="4065270" y="885190"/>
                  </a:cubicBezTo>
                  <a:cubicBezTo>
                    <a:pt x="4093210" y="833120"/>
                    <a:pt x="4117340" y="781050"/>
                    <a:pt x="4140200" y="727710"/>
                  </a:cubicBezTo>
                  <a:cubicBezTo>
                    <a:pt x="4145280" y="713740"/>
                    <a:pt x="4151630" y="699770"/>
                    <a:pt x="4156710" y="685800"/>
                  </a:cubicBezTo>
                  <a:cubicBezTo>
                    <a:pt x="4159250" y="679450"/>
                    <a:pt x="4161790" y="671830"/>
                    <a:pt x="4164330" y="665480"/>
                  </a:cubicBezTo>
                  <a:cubicBezTo>
                    <a:pt x="4166870" y="657860"/>
                    <a:pt x="4169410" y="651510"/>
                    <a:pt x="4171950" y="643890"/>
                  </a:cubicBezTo>
                  <a:cubicBezTo>
                    <a:pt x="4177030" y="628650"/>
                    <a:pt x="4182110" y="614680"/>
                    <a:pt x="4187190" y="600710"/>
                  </a:cubicBezTo>
                  <a:cubicBezTo>
                    <a:pt x="4192270" y="585470"/>
                    <a:pt x="4196080" y="570230"/>
                    <a:pt x="4199890" y="553720"/>
                  </a:cubicBezTo>
                  <a:lnTo>
                    <a:pt x="4206240" y="529590"/>
                  </a:lnTo>
                  <a:cubicBezTo>
                    <a:pt x="4208780" y="521970"/>
                    <a:pt x="4210050" y="513080"/>
                    <a:pt x="4211320" y="504190"/>
                  </a:cubicBezTo>
                  <a:cubicBezTo>
                    <a:pt x="4215130" y="487680"/>
                    <a:pt x="4217670" y="471170"/>
                    <a:pt x="4220210" y="453390"/>
                  </a:cubicBezTo>
                  <a:cubicBezTo>
                    <a:pt x="4222750" y="440690"/>
                    <a:pt x="4239260" y="582930"/>
                    <a:pt x="4235450" y="601980"/>
                  </a:cubicBezTo>
                  <a:close/>
                  <a:moveTo>
                    <a:pt x="543560" y="1503680"/>
                  </a:moveTo>
                  <a:lnTo>
                    <a:pt x="497840" y="1480820"/>
                  </a:lnTo>
                  <a:cubicBezTo>
                    <a:pt x="500380" y="1482090"/>
                    <a:pt x="513080" y="1488440"/>
                    <a:pt x="542290" y="1502410"/>
                  </a:cubicBezTo>
                  <a:cubicBezTo>
                    <a:pt x="543560" y="1502410"/>
                    <a:pt x="543560" y="1502410"/>
                    <a:pt x="543560" y="1503680"/>
                  </a:cubicBezTo>
                  <a:close/>
                  <a:moveTo>
                    <a:pt x="495300" y="1515110"/>
                  </a:moveTo>
                  <a:cubicBezTo>
                    <a:pt x="492760" y="1516380"/>
                    <a:pt x="491490" y="1516380"/>
                    <a:pt x="490220" y="1516380"/>
                  </a:cubicBezTo>
                  <a:cubicBezTo>
                    <a:pt x="488950" y="1516380"/>
                    <a:pt x="488950" y="1517650"/>
                    <a:pt x="487680" y="1517650"/>
                  </a:cubicBezTo>
                  <a:cubicBezTo>
                    <a:pt x="492760" y="1515110"/>
                    <a:pt x="499110" y="1513840"/>
                    <a:pt x="505460" y="1512570"/>
                  </a:cubicBezTo>
                  <a:lnTo>
                    <a:pt x="501650" y="1512570"/>
                  </a:lnTo>
                  <a:cubicBezTo>
                    <a:pt x="500380" y="1513840"/>
                    <a:pt x="497840" y="1513840"/>
                    <a:pt x="495300" y="1515110"/>
                  </a:cubicBezTo>
                  <a:close/>
                  <a:moveTo>
                    <a:pt x="480060" y="1522730"/>
                  </a:moveTo>
                  <a:lnTo>
                    <a:pt x="480060" y="1513840"/>
                  </a:lnTo>
                  <a:lnTo>
                    <a:pt x="480060" y="1520190"/>
                  </a:lnTo>
                  <a:lnTo>
                    <a:pt x="480060" y="1517650"/>
                  </a:lnTo>
                  <a:lnTo>
                    <a:pt x="480060" y="1522730"/>
                  </a:lnTo>
                  <a:cubicBezTo>
                    <a:pt x="480060" y="1524000"/>
                    <a:pt x="478790" y="1524000"/>
                    <a:pt x="480060" y="1522730"/>
                  </a:cubicBezTo>
                  <a:cubicBezTo>
                    <a:pt x="478790" y="1524000"/>
                    <a:pt x="480060" y="1524000"/>
                    <a:pt x="480060" y="1522730"/>
                  </a:cubicBezTo>
                  <a:cubicBezTo>
                    <a:pt x="478790" y="1535430"/>
                    <a:pt x="478790" y="1544320"/>
                    <a:pt x="478790" y="1546860"/>
                  </a:cubicBezTo>
                  <a:cubicBezTo>
                    <a:pt x="478790" y="1545590"/>
                    <a:pt x="478790" y="1537970"/>
                    <a:pt x="480060" y="1522730"/>
                  </a:cubicBezTo>
                  <a:cubicBezTo>
                    <a:pt x="480060" y="1522730"/>
                    <a:pt x="481330" y="1521460"/>
                    <a:pt x="482600" y="1521460"/>
                  </a:cubicBezTo>
                  <a:lnTo>
                    <a:pt x="483870" y="1521460"/>
                  </a:lnTo>
                  <a:cubicBezTo>
                    <a:pt x="481330" y="1521460"/>
                    <a:pt x="480060" y="1522730"/>
                    <a:pt x="480060" y="1522730"/>
                  </a:cubicBezTo>
                  <a:close/>
                </a:path>
              </a:pathLst>
            </a:custGeom>
            <a:blipFill>
              <a:blip r:embed="rId4"/>
              <a:stretch>
                <a:fillRect l="0" t="-36723" r="0" b="-36723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793877" y="1028700"/>
            <a:ext cx="4166405" cy="939524"/>
          </a:xfrm>
          <a:custGeom>
            <a:avLst/>
            <a:gdLst/>
            <a:ahLst/>
            <a:cxnLst/>
            <a:rect r="r" b="b" t="t" l="l"/>
            <a:pathLst>
              <a:path h="939524" w="4166405">
                <a:moveTo>
                  <a:pt x="0" y="0"/>
                </a:moveTo>
                <a:lnTo>
                  <a:pt x="4166405" y="0"/>
                </a:lnTo>
                <a:lnTo>
                  <a:pt x="4166405" y="939524"/>
                </a:lnTo>
                <a:lnTo>
                  <a:pt x="0" y="939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97948" y="399175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09405" y="784710"/>
            <a:ext cx="713752" cy="713752"/>
          </a:xfrm>
          <a:custGeom>
            <a:avLst/>
            <a:gdLst/>
            <a:ahLst/>
            <a:cxnLst/>
            <a:rect r="r" b="b" t="t" l="l"/>
            <a:pathLst>
              <a:path h="713752" w="713752">
                <a:moveTo>
                  <a:pt x="0" y="0"/>
                </a:moveTo>
                <a:lnTo>
                  <a:pt x="713752" y="0"/>
                </a:lnTo>
                <a:lnTo>
                  <a:pt x="713752" y="713752"/>
                </a:lnTo>
                <a:lnTo>
                  <a:pt x="0" y="7137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234521" y="1422638"/>
            <a:ext cx="6536482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ACTIVITY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974748" y="2575334"/>
            <a:ext cx="4367408" cy="2635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>
                <a:solidFill>
                  <a:srgbClr val="8A664C"/>
                </a:solidFill>
                <a:latin typeface="Lilita One Bold"/>
              </a:rPr>
              <a:t>INTERACTIONS AND </a:t>
            </a:r>
          </a:p>
          <a:p>
            <a:pPr>
              <a:lnSpc>
                <a:spcPts val="6999"/>
              </a:lnSpc>
            </a:pPr>
            <a:r>
              <a:rPr lang="en-US" sz="4999">
                <a:solidFill>
                  <a:srgbClr val="8A664C"/>
                </a:solidFill>
                <a:latin typeface="Lilita One Bold"/>
              </a:rPr>
              <a:t>EMPATHY MAP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182846" y="609709"/>
            <a:ext cx="9597134" cy="5782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Create an empathy map for Homecare Workers of Oregon.</a:t>
            </a:r>
          </a:p>
          <a:p>
            <a:pPr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Create 4 Learning Interactions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In person Learning Activity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Webinar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2 PowerPoint Interactions for eLearning course</a:t>
            </a:r>
          </a:p>
          <a:p>
            <a:pPr marL="1813558" indent="-453390" lvl="3">
              <a:lnSpc>
                <a:spcPts val="3919"/>
              </a:lnSpc>
              <a:buFont typeface="Arial"/>
              <a:buChar char="￭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1 Scenario</a:t>
            </a:r>
          </a:p>
          <a:p>
            <a:pPr marL="1813558" indent="-453390" lvl="3">
              <a:lnSpc>
                <a:spcPts val="3919"/>
              </a:lnSpc>
              <a:buFont typeface="Arial"/>
              <a:buChar char="￭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1 other</a:t>
            </a:r>
          </a:p>
          <a:p>
            <a:pPr marL="2418078" indent="-483616" lvl="4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 Drag and Drop</a:t>
            </a:r>
          </a:p>
          <a:p>
            <a:pPr marL="2418078" indent="-483616" lvl="4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Click to reveal </a:t>
            </a:r>
          </a:p>
          <a:p>
            <a:pPr marL="2418078" indent="-483616" lvl="4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Ect</a:t>
            </a: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DAGA61MZkVM</dc:identifier>
  <dcterms:modified xsi:type="dcterms:W3CDTF">2011-08-01T06:04:30Z</dcterms:modified>
  <cp:revision>1</cp:revision>
  <dc:title>ID Cohort Week 5</dc:title>
</cp:coreProperties>
</file>