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40"/>
  </p:notesMasterIdLst>
  <p:sldIdLst>
    <p:sldId id="256" r:id="rId32"/>
    <p:sldId id="257" r:id="rId33"/>
    <p:sldId id="258" r:id="rId34"/>
    <p:sldId id="259" r:id="rId35"/>
    <p:sldId id="260" r:id="rId36"/>
    <p:sldId id="261" r:id="rId37"/>
    <p:sldId id="262" r:id="rId38"/>
    <p:sldId id="263" r:id="rId39"/>
  </p:sldIdLst>
  <p:sldSz cx="18288000" cy="10287000"/>
  <p:notesSz cx="6858000" cy="9144000"/>
  <p:embeddedFontLst>
    <p:embeddedFont>
      <p:font typeface="PT Sans" charset="1" panose="020B0503020203020204"/>
      <p:regular r:id="rId6"/>
    </p:embeddedFont>
    <p:embeddedFont>
      <p:font typeface="PT Sans Bold" charset="1" panose="020B0703020203020204"/>
      <p:regular r:id="rId7"/>
    </p:embeddedFont>
    <p:embeddedFont>
      <p:font typeface="PT Sans Italics" charset="1" panose="020B0503020203090204"/>
      <p:regular r:id="rId8"/>
    </p:embeddedFont>
    <p:embeddedFont>
      <p:font typeface="PT Sans Bold Italics" charset="1" panose="020B0703020203090204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Lilita One" charset="1" panose="02000000000000000000"/>
      <p:regular r:id="rId14"/>
    </p:embeddedFont>
    <p:embeddedFont>
      <p:font typeface="Arial" charset="1" panose="020B0502020202020204"/>
      <p:regular r:id="rId15"/>
    </p:embeddedFont>
    <p:embeddedFont>
      <p:font typeface="Arial Bold" charset="1" panose="020B0802020202020204"/>
      <p:regular r:id="rId16"/>
    </p:embeddedFont>
    <p:embeddedFont>
      <p:font typeface="Arial Italics" charset="1" panose="020B0502020202090204"/>
      <p:regular r:id="rId17"/>
    </p:embeddedFont>
    <p:embeddedFont>
      <p:font typeface="Arial Bold Italics" charset="1" panose="020B0802020202090204"/>
      <p:regular r:id="rId18"/>
    </p:embeddedFont>
    <p:embeddedFont>
      <p:font typeface="Canva Sans" charset="1" panose="020B0503030501040103"/>
      <p:regular r:id="rId19"/>
    </p:embeddedFont>
    <p:embeddedFont>
      <p:font typeface="Canva Sans Bold" charset="1" panose="020B0803030501040103"/>
      <p:regular r:id="rId20"/>
    </p:embeddedFont>
    <p:embeddedFont>
      <p:font typeface="Canva Sans Italics" charset="1" panose="020B0503030501040103"/>
      <p:regular r:id="rId21"/>
    </p:embeddedFont>
    <p:embeddedFont>
      <p:font typeface="Canva Sans Bold Italics" charset="1" panose="020B0803030501040103"/>
      <p:regular r:id="rId22"/>
    </p:embeddedFont>
    <p:embeddedFont>
      <p:font typeface="Canva Sans Medium" charset="1" panose="020B0603030501040103"/>
      <p:regular r:id="rId23"/>
    </p:embeddedFont>
    <p:embeddedFont>
      <p:font typeface="Canva Sans Medium Italics" charset="1" panose="020B0603030501040103"/>
      <p:regular r:id="rId24"/>
    </p:embeddedFont>
    <p:embeddedFont>
      <p:font typeface="Dosis" charset="1" panose="02010503020202060003"/>
      <p:regular r:id="rId25"/>
    </p:embeddedFont>
    <p:embeddedFont>
      <p:font typeface="Dosis Bold" charset="1" panose="02010803020202060003"/>
      <p:regular r:id="rId26"/>
    </p:embeddedFont>
    <p:embeddedFont>
      <p:font typeface="Dosis Extra-Light" charset="1" panose="02010203020202060003"/>
      <p:regular r:id="rId27"/>
    </p:embeddedFont>
    <p:embeddedFont>
      <p:font typeface="Dosis Light" charset="1" panose="02010803020202060003"/>
      <p:regular r:id="rId28"/>
    </p:embeddedFont>
    <p:embeddedFont>
      <p:font typeface="Dosis Medium" charset="1" panose="02010603020202060003"/>
      <p:regular r:id="rId29"/>
    </p:embeddedFont>
    <p:embeddedFont>
      <p:font typeface="Dosis Semi-Bold" charset="1" panose="02010703020202060003"/>
      <p:regular r:id="rId30"/>
    </p:embeddedFont>
    <p:embeddedFont>
      <p:font typeface="Dosis Ultra-Bold" charset="1" panose="02010903020202060003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slides/slide1.xml" Type="http://schemas.openxmlformats.org/officeDocument/2006/relationships/slide"/><Relationship Id="rId33" Target="slides/slide2.xml" Type="http://schemas.openxmlformats.org/officeDocument/2006/relationships/slide"/><Relationship Id="rId34" Target="slides/slide3.xml" Type="http://schemas.openxmlformats.org/officeDocument/2006/relationships/slide"/><Relationship Id="rId35" Target="slides/slide4.xml" Type="http://schemas.openxmlformats.org/officeDocument/2006/relationships/slide"/><Relationship Id="rId36" Target="slides/slide5.xml" Type="http://schemas.openxmlformats.org/officeDocument/2006/relationships/slide"/><Relationship Id="rId37" Target="slides/slide6.xml" Type="http://schemas.openxmlformats.org/officeDocument/2006/relationships/slide"/><Relationship Id="rId38" Target="slides/slide7.xml" Type="http://schemas.openxmlformats.org/officeDocument/2006/relationships/slide"/><Relationship Id="rId39" Target="slides/slide8.xml" Type="http://schemas.openxmlformats.org/officeDocument/2006/relationships/slide"/><Relationship Id="rId4" Target="theme/theme1.xml" Type="http://schemas.openxmlformats.org/officeDocument/2006/relationships/theme"/><Relationship Id="rId40" Target="notesMasters/notesMaster1.xml" Type="http://schemas.openxmlformats.org/officeDocument/2006/relationships/notesMaster"/><Relationship Id="rId41" Target="theme/theme2.xml" Type="http://schemas.openxmlformats.org/officeDocument/2006/relationships/theme"/><Relationship Id="rId42" Target="notesSlides/notesSlide1.xml" Type="http://schemas.openxmlformats.org/officeDocument/2006/relationships/notesSlide"/><Relationship Id="rId43" Target="notesSlides/notesSlide2.xml" Type="http://schemas.openxmlformats.org/officeDocument/2006/relationships/notes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U.S. copyright law provides copyright owners with the following exclusive rights:</a:t>
            </a:r>
          </a:p>
          <a:p>
            <a:r>
              <a:rPr lang="en-US"/>
              <a:t/>
            </a:r>
          </a:p>
          <a:p>
            <a:r>
              <a:rPr lang="en-US"/>
              <a:t>Reproduce the work in copies or phonorecords.</a:t>
            </a:r>
          </a:p>
          <a:p>
            <a:r>
              <a:rPr lang="en-US"/>
              <a:t>Prepare derivative works based upon the work.</a:t>
            </a:r>
          </a:p>
          <a:p>
            <a:r>
              <a:rPr lang="en-US"/>
              <a:t>Distribute copies or phonorecords of the work to the public by sale or other transfer of ownership or by rental, lease, or lending.</a:t>
            </a:r>
          </a:p>
          <a:p>
            <a:r>
              <a:rPr lang="en-US"/>
              <a:t>Perform the work publicly if it is a literary, musical, dramatic, or choreographic work; a pantomime; or a motion picture or other audiovisual work.</a:t>
            </a:r>
          </a:p>
          <a:p>
            <a:r>
              <a:rPr lang="en-US"/>
              <a:t>Display the work publicly if it is a literary, musical, dramatic, or choreographic work; a pantomime; or a pictorial, graphic, or sculptural work. This right also applies to the individual images of a motion picture or other audiovisual work.</a:t>
            </a:r>
          </a:p>
          <a:p>
            <a:r>
              <a:rPr lang="en-US"/>
              <a:t>Perform the work publicly by means of a digital audio transmission if the work is a sound recording.</a:t>
            </a:r>
          </a:p>
          <a:p>
            <a:r>
              <a:rPr lang="en-US"/>
              <a:t>Copyright also provides the owner of copyright the right to authorize others to exercise these exclusive rights, subject to certain statutory limitations.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2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U.S. copyright law provides copyright owners with the following exclusive rights:</a:t>
            </a:r>
          </a:p>
          <a:p>
            <a:r>
              <a:rPr lang="en-US"/>
              <a:t/>
            </a:r>
          </a:p>
          <a:p>
            <a:r>
              <a:rPr lang="en-US"/>
              <a:t>Reproduce the work in copies or phonorecords.</a:t>
            </a:r>
          </a:p>
          <a:p>
            <a:r>
              <a:rPr lang="en-US"/>
              <a:t>Prepare derivative works based upon the work.</a:t>
            </a:r>
          </a:p>
          <a:p>
            <a:r>
              <a:rPr lang="en-US"/>
              <a:t>Distribute copies or phonorecords of the work to the public by sale or other transfer of ownership or by rental, lease, or lending.</a:t>
            </a:r>
          </a:p>
          <a:p>
            <a:r>
              <a:rPr lang="en-US"/>
              <a:t>Perform the work publicly if it is a literary, musical, dramatic, or choreographic work; a pantomime; or a motion picture or other audiovisual work.</a:t>
            </a:r>
          </a:p>
          <a:p>
            <a:r>
              <a:rPr lang="en-US"/>
              <a:t>Display the work publicly if it is a literary, musical, dramatic, or choreographic work; a pantomime; or a pictorial, graphic, or sculptural work. This right also applies to the individual images of a motion picture or other audiovisual work.</a:t>
            </a:r>
          </a:p>
          <a:p>
            <a:r>
              <a:rPr lang="en-US"/>
              <a:t>Perform the work publicly by means of a digital audio transmission if the work is a sound recording.</a:t>
            </a:r>
          </a:p>
          <a:p>
            <a:r>
              <a:rPr lang="en-US"/>
              <a:t>Copyright also provides the owner of copyright the right to authorize others to exercise these exclusive rights, subject to certain statutory limitations.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13" Target="../media/image24.png" Type="http://schemas.openxmlformats.org/officeDocument/2006/relationships/image"/><Relationship Id="rId14" Target="../media/image25.svg" Type="http://schemas.openxmlformats.org/officeDocument/2006/relationships/image"/><Relationship Id="rId15" Target="https://elearningindustry.com/designing-effective-online-courses-10-considerations" TargetMode="External" Type="http://schemas.openxmlformats.org/officeDocument/2006/relationships/hyperlink"/><Relationship Id="rId16" Target="https://elearningindustry.com/designing-effective-online-courses-10-considerations" TargetMode="External" Type="http://schemas.openxmlformats.org/officeDocument/2006/relationships/hyperlink"/><Relationship Id="rId17" Target="https://elearningindustry.com/designing-effective-online-courses-10-considerations" TargetMode="External" Type="http://schemas.openxmlformats.org/officeDocument/2006/relationships/hyperlink"/><Relationship Id="rId18" Target="https://www.edsurge.com/news/2020-08-15-what-workforce-education-is-learning-from-the-pandemic" TargetMode="External" Type="http://schemas.openxmlformats.org/officeDocument/2006/relationships/hyperlink"/><Relationship Id="rId19" Target="https://docs.moodle.org/34/en/Pedagogy#Definition_of_Pedagogy" TargetMode="External" Type="http://schemas.openxmlformats.org/officeDocument/2006/relationships/hyperlink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5.jpe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intelligent.com/best-online-courses/free-online-courses/#EdX" TargetMode="External" Type="http://schemas.openxmlformats.org/officeDocument/2006/relationships/hyperlink"/><Relationship Id="rId11" Target="https://www.intelligent.com/best-online-courses/free-online-courses/#Coursera" TargetMode="External" Type="http://schemas.openxmlformats.org/officeDocument/2006/relationships/hyperlink"/><Relationship Id="rId12" Target="https://www.intelligent.com/best-online-courses/free-online-courses/#FutureLearn" TargetMode="External" Type="http://schemas.openxmlformats.org/officeDocument/2006/relationships/hyperlink"/><Relationship Id="rId13" Target="https://www.intelligent.com/best-online-courses/free-online-courses/#Codecademy" TargetMode="External" Type="http://schemas.openxmlformats.org/officeDocument/2006/relationships/hyperlink"/><Relationship Id="rId14" Target="https://www.intelligent.com/best-online-courses/free-online-courses/#Udacity" TargetMode="External" Type="http://schemas.openxmlformats.org/officeDocument/2006/relationships/hyperlink"/><Relationship Id="rId15" Target="https://www.intelligent.com/best-online-courses/free-online-courses/#Memrise" TargetMode="External" Type="http://schemas.openxmlformats.org/officeDocument/2006/relationships/hyperlink"/><Relationship Id="rId16" Target="https://www.intelligent.com/best-online-courses/free-online-courses/#Udemy" TargetMode="External" Type="http://schemas.openxmlformats.org/officeDocument/2006/relationships/hyperlink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666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576957" y="-1504115"/>
            <a:ext cx="17363364" cy="12631847"/>
          </a:xfrm>
          <a:custGeom>
            <a:avLst/>
            <a:gdLst/>
            <a:ahLst/>
            <a:cxnLst/>
            <a:rect r="r" b="b" t="t" l="l"/>
            <a:pathLst>
              <a:path h="12631847" w="17363364">
                <a:moveTo>
                  <a:pt x="0" y="0"/>
                </a:moveTo>
                <a:lnTo>
                  <a:pt x="17363364" y="0"/>
                </a:lnTo>
                <a:lnTo>
                  <a:pt x="17363364" y="12631848"/>
                </a:lnTo>
                <a:lnTo>
                  <a:pt x="0" y="126318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377795" y="3069440"/>
            <a:ext cx="8390087" cy="35418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294"/>
              </a:lnSpc>
            </a:pPr>
            <a:r>
              <a:rPr lang="en-US" sz="8298">
                <a:solidFill>
                  <a:srgbClr val="FFFFFF"/>
                </a:solidFill>
                <a:latin typeface="Lilita One"/>
              </a:rPr>
              <a:t>ID COHORT 2024</a:t>
            </a:r>
          </a:p>
          <a:p>
            <a:pPr algn="r">
              <a:lnSpc>
                <a:spcPts val="9294"/>
              </a:lnSpc>
            </a:pPr>
          </a:p>
          <a:p>
            <a:pPr algn="ctr">
              <a:lnSpc>
                <a:spcPts val="9294"/>
              </a:lnSpc>
            </a:pPr>
            <a:r>
              <a:rPr lang="en-US" sz="8298">
                <a:solidFill>
                  <a:srgbClr val="FFFFFF"/>
                </a:solidFill>
                <a:latin typeface="Lilita One"/>
              </a:rPr>
              <a:t>WEEK 9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339043" y="9637478"/>
            <a:ext cx="4744066" cy="4038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Arial"/>
              </a:rPr>
              <a:t>Sr Instructional Designer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049317" y="9144000"/>
            <a:ext cx="3033793" cy="530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31"/>
              </a:lnSpc>
            </a:pPr>
            <a:r>
              <a:rPr lang="en-US" sz="2736">
                <a:solidFill>
                  <a:srgbClr val="FFFFFF"/>
                </a:solidFill>
                <a:latin typeface="Arial"/>
              </a:rPr>
              <a:t>Megan Todd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538696" y="-232067"/>
            <a:ext cx="13921241" cy="10211437"/>
            <a:chOff x="0" y="0"/>
            <a:chExt cx="4198620" cy="30797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2700" y="-2540"/>
              <a:ext cx="4215130" cy="3083560"/>
            </a:xfrm>
            <a:custGeom>
              <a:avLst/>
              <a:gdLst/>
              <a:ahLst/>
              <a:cxnLst/>
              <a:rect r="r" b="b" t="t" l="l"/>
              <a:pathLst>
                <a:path h="3083560" w="4215130">
                  <a:moveTo>
                    <a:pt x="4196080" y="1511300"/>
                  </a:moveTo>
                  <a:cubicBezTo>
                    <a:pt x="4199890" y="1508760"/>
                    <a:pt x="4203700" y="1507490"/>
                    <a:pt x="4206240" y="1503680"/>
                  </a:cubicBezTo>
                  <a:cubicBezTo>
                    <a:pt x="4208780" y="1501140"/>
                    <a:pt x="4213860" y="1497330"/>
                    <a:pt x="4213860" y="1493520"/>
                  </a:cubicBezTo>
                  <a:cubicBezTo>
                    <a:pt x="4213860" y="1490980"/>
                    <a:pt x="4208780" y="1487170"/>
                    <a:pt x="4206240" y="1484630"/>
                  </a:cubicBezTo>
                  <a:lnTo>
                    <a:pt x="4194810" y="1473200"/>
                  </a:lnTo>
                  <a:cubicBezTo>
                    <a:pt x="4197350" y="1470660"/>
                    <a:pt x="4202430" y="1469390"/>
                    <a:pt x="4202430" y="1465580"/>
                  </a:cubicBezTo>
                  <a:cubicBezTo>
                    <a:pt x="4204970" y="1455420"/>
                    <a:pt x="4208780" y="1445260"/>
                    <a:pt x="4208780" y="1435100"/>
                  </a:cubicBezTo>
                  <a:cubicBezTo>
                    <a:pt x="4208780" y="1430020"/>
                    <a:pt x="4199890" y="1426210"/>
                    <a:pt x="4194810" y="1419860"/>
                  </a:cubicBezTo>
                  <a:cubicBezTo>
                    <a:pt x="4199890" y="1419860"/>
                    <a:pt x="4202430" y="1419860"/>
                    <a:pt x="4206240" y="1418590"/>
                  </a:cubicBezTo>
                  <a:lnTo>
                    <a:pt x="4206240" y="1414780"/>
                  </a:lnTo>
                  <a:lnTo>
                    <a:pt x="4194810" y="1414780"/>
                  </a:lnTo>
                  <a:cubicBezTo>
                    <a:pt x="4187190" y="1409700"/>
                    <a:pt x="4179570" y="1399540"/>
                    <a:pt x="4177030" y="1400810"/>
                  </a:cubicBezTo>
                  <a:cubicBezTo>
                    <a:pt x="4163060" y="1408430"/>
                    <a:pt x="4163060" y="1398270"/>
                    <a:pt x="4160520" y="1390650"/>
                  </a:cubicBezTo>
                  <a:cubicBezTo>
                    <a:pt x="4155440" y="1391920"/>
                    <a:pt x="4150360" y="1393190"/>
                    <a:pt x="4146550" y="1391920"/>
                  </a:cubicBezTo>
                  <a:cubicBezTo>
                    <a:pt x="4137660" y="1390650"/>
                    <a:pt x="4128770" y="1386840"/>
                    <a:pt x="4119880" y="1386840"/>
                  </a:cubicBezTo>
                  <a:cubicBezTo>
                    <a:pt x="4108450" y="1385570"/>
                    <a:pt x="4095750" y="1385570"/>
                    <a:pt x="4083050" y="1384300"/>
                  </a:cubicBezTo>
                  <a:cubicBezTo>
                    <a:pt x="4064000" y="1381760"/>
                    <a:pt x="4044950" y="1379220"/>
                    <a:pt x="4025900" y="1376680"/>
                  </a:cubicBezTo>
                  <a:cubicBezTo>
                    <a:pt x="4024630" y="1376680"/>
                    <a:pt x="4022090" y="1379220"/>
                    <a:pt x="4020820" y="1379220"/>
                  </a:cubicBezTo>
                  <a:cubicBezTo>
                    <a:pt x="4010660" y="1377950"/>
                    <a:pt x="4000500" y="1376680"/>
                    <a:pt x="3991610" y="1374140"/>
                  </a:cubicBezTo>
                  <a:cubicBezTo>
                    <a:pt x="3989070" y="1372870"/>
                    <a:pt x="3987800" y="1366520"/>
                    <a:pt x="3987800" y="1363980"/>
                  </a:cubicBezTo>
                  <a:cubicBezTo>
                    <a:pt x="4001770" y="1353820"/>
                    <a:pt x="4015740" y="1343660"/>
                    <a:pt x="4024630" y="1337310"/>
                  </a:cubicBezTo>
                  <a:cubicBezTo>
                    <a:pt x="4034790" y="1336040"/>
                    <a:pt x="4041140" y="1334770"/>
                    <a:pt x="4050030" y="1334770"/>
                  </a:cubicBezTo>
                  <a:cubicBezTo>
                    <a:pt x="4042410" y="1324610"/>
                    <a:pt x="4037330" y="1319530"/>
                    <a:pt x="4030980" y="1311910"/>
                  </a:cubicBezTo>
                  <a:cubicBezTo>
                    <a:pt x="4027170" y="1313180"/>
                    <a:pt x="4023360" y="1314450"/>
                    <a:pt x="4017010" y="1316990"/>
                  </a:cubicBezTo>
                  <a:cubicBezTo>
                    <a:pt x="4017010" y="1310640"/>
                    <a:pt x="4017010" y="1304290"/>
                    <a:pt x="4018280" y="1304290"/>
                  </a:cubicBezTo>
                  <a:cubicBezTo>
                    <a:pt x="4023360" y="1303020"/>
                    <a:pt x="4030980" y="1301750"/>
                    <a:pt x="4034790" y="1304290"/>
                  </a:cubicBezTo>
                  <a:cubicBezTo>
                    <a:pt x="4039870" y="1308100"/>
                    <a:pt x="4042410" y="1314450"/>
                    <a:pt x="4047490" y="1322070"/>
                  </a:cubicBezTo>
                  <a:cubicBezTo>
                    <a:pt x="4050030" y="1322070"/>
                    <a:pt x="4055110" y="1323340"/>
                    <a:pt x="4060190" y="1323340"/>
                  </a:cubicBezTo>
                  <a:cubicBezTo>
                    <a:pt x="4058920" y="1306830"/>
                    <a:pt x="4058920" y="1306830"/>
                    <a:pt x="4044950" y="1282700"/>
                  </a:cubicBezTo>
                  <a:cubicBezTo>
                    <a:pt x="4062730" y="1282700"/>
                    <a:pt x="4067810" y="1277620"/>
                    <a:pt x="4064000" y="1259840"/>
                  </a:cubicBezTo>
                  <a:cubicBezTo>
                    <a:pt x="4075430" y="1258570"/>
                    <a:pt x="4088130" y="1257300"/>
                    <a:pt x="4099560" y="1257300"/>
                  </a:cubicBezTo>
                  <a:cubicBezTo>
                    <a:pt x="4098290" y="1254760"/>
                    <a:pt x="4095750" y="1249680"/>
                    <a:pt x="4094480" y="1245870"/>
                  </a:cubicBezTo>
                  <a:cubicBezTo>
                    <a:pt x="4099560" y="1247140"/>
                    <a:pt x="4103370" y="1248410"/>
                    <a:pt x="4105910" y="1249680"/>
                  </a:cubicBezTo>
                  <a:cubicBezTo>
                    <a:pt x="4107180" y="1243330"/>
                    <a:pt x="4107180" y="1236980"/>
                    <a:pt x="4108450" y="1231900"/>
                  </a:cubicBezTo>
                  <a:cubicBezTo>
                    <a:pt x="4109720" y="1225550"/>
                    <a:pt x="4110990" y="1217930"/>
                    <a:pt x="4112260" y="1211580"/>
                  </a:cubicBezTo>
                  <a:cubicBezTo>
                    <a:pt x="4112260" y="1209040"/>
                    <a:pt x="4110990" y="1205230"/>
                    <a:pt x="4112260" y="1201420"/>
                  </a:cubicBezTo>
                  <a:cubicBezTo>
                    <a:pt x="4116070" y="1191260"/>
                    <a:pt x="4117340" y="1176020"/>
                    <a:pt x="4113530" y="1168400"/>
                  </a:cubicBezTo>
                  <a:cubicBezTo>
                    <a:pt x="4116070" y="1165860"/>
                    <a:pt x="4117340" y="1162050"/>
                    <a:pt x="4117340" y="1159510"/>
                  </a:cubicBezTo>
                  <a:cubicBezTo>
                    <a:pt x="4117340" y="1149350"/>
                    <a:pt x="4117340" y="1137920"/>
                    <a:pt x="4116070" y="1127760"/>
                  </a:cubicBezTo>
                  <a:cubicBezTo>
                    <a:pt x="4114800" y="1117600"/>
                    <a:pt x="4113530" y="1108710"/>
                    <a:pt x="4112260" y="1098550"/>
                  </a:cubicBezTo>
                  <a:cubicBezTo>
                    <a:pt x="4110990" y="1096010"/>
                    <a:pt x="4110990" y="1093470"/>
                    <a:pt x="4112260" y="1089660"/>
                  </a:cubicBezTo>
                  <a:cubicBezTo>
                    <a:pt x="4116070" y="1079500"/>
                    <a:pt x="4118610" y="1069340"/>
                    <a:pt x="4110990" y="1059180"/>
                  </a:cubicBezTo>
                  <a:cubicBezTo>
                    <a:pt x="4108450" y="1056640"/>
                    <a:pt x="4109720" y="1050290"/>
                    <a:pt x="4110990" y="1046480"/>
                  </a:cubicBezTo>
                  <a:cubicBezTo>
                    <a:pt x="4114800" y="1032510"/>
                    <a:pt x="4107180" y="1021080"/>
                    <a:pt x="4093210" y="1018540"/>
                  </a:cubicBezTo>
                  <a:lnTo>
                    <a:pt x="4088130" y="1018540"/>
                  </a:lnTo>
                  <a:cubicBezTo>
                    <a:pt x="4089400" y="1014730"/>
                    <a:pt x="4090670" y="1013460"/>
                    <a:pt x="4091940" y="1010920"/>
                  </a:cubicBezTo>
                  <a:cubicBezTo>
                    <a:pt x="4088130" y="1009650"/>
                    <a:pt x="4084320" y="1009650"/>
                    <a:pt x="4081780" y="1007110"/>
                  </a:cubicBezTo>
                  <a:cubicBezTo>
                    <a:pt x="4079240" y="1005840"/>
                    <a:pt x="4077970" y="1002030"/>
                    <a:pt x="4075430" y="1000760"/>
                  </a:cubicBezTo>
                  <a:cubicBezTo>
                    <a:pt x="4065270" y="995680"/>
                    <a:pt x="4053840" y="990600"/>
                    <a:pt x="4042410" y="985520"/>
                  </a:cubicBezTo>
                  <a:cubicBezTo>
                    <a:pt x="4038600" y="984250"/>
                    <a:pt x="4033520" y="984250"/>
                    <a:pt x="4029710" y="984250"/>
                  </a:cubicBezTo>
                  <a:cubicBezTo>
                    <a:pt x="4027170" y="985520"/>
                    <a:pt x="4025900" y="980440"/>
                    <a:pt x="4023360" y="980440"/>
                  </a:cubicBezTo>
                  <a:cubicBezTo>
                    <a:pt x="4005580" y="976630"/>
                    <a:pt x="3987800" y="974090"/>
                    <a:pt x="3970020" y="969010"/>
                  </a:cubicBezTo>
                  <a:cubicBezTo>
                    <a:pt x="3956050" y="963930"/>
                    <a:pt x="3939540" y="974090"/>
                    <a:pt x="3925570" y="963930"/>
                  </a:cubicBezTo>
                  <a:cubicBezTo>
                    <a:pt x="3924300" y="962660"/>
                    <a:pt x="3921760" y="965200"/>
                    <a:pt x="3920490" y="965200"/>
                  </a:cubicBezTo>
                  <a:cubicBezTo>
                    <a:pt x="3909060" y="962660"/>
                    <a:pt x="3898900" y="969010"/>
                    <a:pt x="3887470" y="965200"/>
                  </a:cubicBezTo>
                  <a:cubicBezTo>
                    <a:pt x="3876040" y="961390"/>
                    <a:pt x="3863340" y="960120"/>
                    <a:pt x="3858260" y="948690"/>
                  </a:cubicBezTo>
                  <a:cubicBezTo>
                    <a:pt x="3853180" y="937260"/>
                    <a:pt x="3849370" y="925830"/>
                    <a:pt x="3849370" y="914400"/>
                  </a:cubicBezTo>
                  <a:cubicBezTo>
                    <a:pt x="3850640" y="900430"/>
                    <a:pt x="3856990" y="885190"/>
                    <a:pt x="3832860" y="887730"/>
                  </a:cubicBezTo>
                  <a:cubicBezTo>
                    <a:pt x="3834130" y="885190"/>
                    <a:pt x="3834130" y="882650"/>
                    <a:pt x="3835400" y="881380"/>
                  </a:cubicBezTo>
                  <a:cubicBezTo>
                    <a:pt x="3761740" y="873760"/>
                    <a:pt x="3688080" y="867410"/>
                    <a:pt x="3615690" y="859790"/>
                  </a:cubicBezTo>
                  <a:cubicBezTo>
                    <a:pt x="3613150" y="850900"/>
                    <a:pt x="3610610" y="840740"/>
                    <a:pt x="3608070" y="826770"/>
                  </a:cubicBezTo>
                  <a:cubicBezTo>
                    <a:pt x="3622040" y="842010"/>
                    <a:pt x="3634740" y="850900"/>
                    <a:pt x="3652520" y="849630"/>
                  </a:cubicBezTo>
                  <a:cubicBezTo>
                    <a:pt x="3653790" y="839470"/>
                    <a:pt x="3652520" y="831850"/>
                    <a:pt x="3642360" y="825500"/>
                  </a:cubicBezTo>
                  <a:cubicBezTo>
                    <a:pt x="3641090" y="824230"/>
                    <a:pt x="3639820" y="819150"/>
                    <a:pt x="3641090" y="816610"/>
                  </a:cubicBezTo>
                  <a:cubicBezTo>
                    <a:pt x="3646170" y="803910"/>
                    <a:pt x="3651250" y="792480"/>
                    <a:pt x="3655060" y="781050"/>
                  </a:cubicBezTo>
                  <a:cubicBezTo>
                    <a:pt x="3660140" y="784860"/>
                    <a:pt x="3663950" y="787400"/>
                    <a:pt x="3669030" y="789940"/>
                  </a:cubicBezTo>
                  <a:lnTo>
                    <a:pt x="3671570" y="787400"/>
                  </a:lnTo>
                  <a:lnTo>
                    <a:pt x="3656330" y="764540"/>
                  </a:lnTo>
                  <a:cubicBezTo>
                    <a:pt x="3666490" y="767080"/>
                    <a:pt x="3675380" y="768350"/>
                    <a:pt x="3686810" y="770890"/>
                  </a:cubicBezTo>
                  <a:cubicBezTo>
                    <a:pt x="3683000" y="763270"/>
                    <a:pt x="3679190" y="758190"/>
                    <a:pt x="3679190" y="758190"/>
                  </a:cubicBezTo>
                  <a:cubicBezTo>
                    <a:pt x="3685540" y="753110"/>
                    <a:pt x="3691890" y="748030"/>
                    <a:pt x="3700780" y="741680"/>
                  </a:cubicBezTo>
                  <a:cubicBezTo>
                    <a:pt x="3700780" y="740410"/>
                    <a:pt x="3702050" y="732790"/>
                    <a:pt x="3705860" y="731520"/>
                  </a:cubicBezTo>
                  <a:cubicBezTo>
                    <a:pt x="3713480" y="727710"/>
                    <a:pt x="3716020" y="734060"/>
                    <a:pt x="3718560" y="740410"/>
                  </a:cubicBezTo>
                  <a:cubicBezTo>
                    <a:pt x="3719830" y="744220"/>
                    <a:pt x="3727450" y="745490"/>
                    <a:pt x="3732530" y="746760"/>
                  </a:cubicBezTo>
                  <a:cubicBezTo>
                    <a:pt x="3737610" y="748030"/>
                    <a:pt x="3743960" y="748030"/>
                    <a:pt x="3750310" y="746760"/>
                  </a:cubicBezTo>
                  <a:cubicBezTo>
                    <a:pt x="3760470" y="746760"/>
                    <a:pt x="3770630" y="745490"/>
                    <a:pt x="3784600" y="744220"/>
                  </a:cubicBezTo>
                  <a:cubicBezTo>
                    <a:pt x="3774440" y="741680"/>
                    <a:pt x="3766820" y="739140"/>
                    <a:pt x="3760470" y="737870"/>
                  </a:cubicBezTo>
                  <a:cubicBezTo>
                    <a:pt x="3760470" y="736600"/>
                    <a:pt x="3760470" y="735330"/>
                    <a:pt x="3759200" y="734060"/>
                  </a:cubicBezTo>
                  <a:cubicBezTo>
                    <a:pt x="3769360" y="731520"/>
                    <a:pt x="3779520" y="728980"/>
                    <a:pt x="3788410" y="726440"/>
                  </a:cubicBezTo>
                  <a:cubicBezTo>
                    <a:pt x="3798570" y="728980"/>
                    <a:pt x="3807460" y="732790"/>
                    <a:pt x="3815080" y="735330"/>
                  </a:cubicBezTo>
                  <a:cubicBezTo>
                    <a:pt x="3817620" y="758190"/>
                    <a:pt x="3832860" y="739140"/>
                    <a:pt x="3841750" y="741680"/>
                  </a:cubicBezTo>
                  <a:cubicBezTo>
                    <a:pt x="3839210" y="736600"/>
                    <a:pt x="3835400" y="731520"/>
                    <a:pt x="3831590" y="725170"/>
                  </a:cubicBezTo>
                  <a:cubicBezTo>
                    <a:pt x="3848100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70" y="736600"/>
                  </a:cubicBezTo>
                  <a:cubicBezTo>
                    <a:pt x="3992880" y="735330"/>
                    <a:pt x="3995420" y="735330"/>
                    <a:pt x="3996690" y="734060"/>
                  </a:cubicBezTo>
                  <a:cubicBezTo>
                    <a:pt x="3999230" y="725170"/>
                    <a:pt x="4000500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20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20" y="78740"/>
                  </a:lnTo>
                  <a:cubicBezTo>
                    <a:pt x="2221230" y="80010"/>
                    <a:pt x="2200910" y="85090"/>
                    <a:pt x="2180590" y="86360"/>
                  </a:cubicBezTo>
                  <a:cubicBezTo>
                    <a:pt x="2148840" y="88900"/>
                    <a:pt x="2115820" y="90170"/>
                    <a:pt x="2084070" y="92710"/>
                  </a:cubicBezTo>
                  <a:cubicBezTo>
                    <a:pt x="2076450" y="92710"/>
                    <a:pt x="2067560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0"/>
                  </a:cubicBezTo>
                  <a:cubicBezTo>
                    <a:pt x="29210" y="1938020"/>
                    <a:pt x="29210" y="1967230"/>
                    <a:pt x="34290" y="1968500"/>
                  </a:cubicBezTo>
                  <a:cubicBezTo>
                    <a:pt x="43180" y="1972310"/>
                    <a:pt x="45720" y="1983740"/>
                    <a:pt x="53340" y="1988820"/>
                  </a:cubicBezTo>
                  <a:cubicBezTo>
                    <a:pt x="54610" y="1990090"/>
                    <a:pt x="55880" y="1992630"/>
                    <a:pt x="55880" y="1992630"/>
                  </a:cubicBezTo>
                  <a:cubicBezTo>
                    <a:pt x="45720" y="2004060"/>
                    <a:pt x="60960" y="1998980"/>
                    <a:pt x="63500" y="2004060"/>
                  </a:cubicBezTo>
                  <a:cubicBezTo>
                    <a:pt x="60960" y="2010410"/>
                    <a:pt x="55880" y="2016760"/>
                    <a:pt x="54610" y="2024380"/>
                  </a:cubicBezTo>
                  <a:cubicBezTo>
                    <a:pt x="53340" y="2032000"/>
                    <a:pt x="54610" y="2038350"/>
                    <a:pt x="66040" y="2034540"/>
                  </a:cubicBezTo>
                  <a:cubicBezTo>
                    <a:pt x="64770" y="2045970"/>
                    <a:pt x="63500" y="2056130"/>
                    <a:pt x="62230" y="2067560"/>
                  </a:cubicBezTo>
                  <a:cubicBezTo>
                    <a:pt x="63500" y="2067560"/>
                    <a:pt x="64770" y="2066290"/>
                    <a:pt x="64770" y="2066290"/>
                  </a:cubicBezTo>
                  <a:cubicBezTo>
                    <a:pt x="68580" y="2075180"/>
                    <a:pt x="71120" y="2082800"/>
                    <a:pt x="74930" y="2090420"/>
                  </a:cubicBezTo>
                  <a:cubicBezTo>
                    <a:pt x="81280" y="2090420"/>
                    <a:pt x="87630" y="2091690"/>
                    <a:pt x="95250" y="2092960"/>
                  </a:cubicBezTo>
                  <a:lnTo>
                    <a:pt x="95250" y="2096770"/>
                  </a:lnTo>
                  <a:cubicBezTo>
                    <a:pt x="91440" y="2098040"/>
                    <a:pt x="87630" y="2099310"/>
                    <a:pt x="83820" y="2100580"/>
                  </a:cubicBezTo>
                  <a:cubicBezTo>
                    <a:pt x="85090" y="2101850"/>
                    <a:pt x="87630" y="2101850"/>
                    <a:pt x="87630" y="2101850"/>
                  </a:cubicBezTo>
                  <a:cubicBezTo>
                    <a:pt x="88900" y="2120900"/>
                    <a:pt x="105410" y="2118360"/>
                    <a:pt x="116840" y="2123440"/>
                  </a:cubicBezTo>
                  <a:cubicBezTo>
                    <a:pt x="121920" y="2125980"/>
                    <a:pt x="128270" y="2127250"/>
                    <a:pt x="132080" y="2125980"/>
                  </a:cubicBezTo>
                  <a:cubicBezTo>
                    <a:pt x="139700" y="2122170"/>
                    <a:pt x="144780" y="2123440"/>
                    <a:pt x="144780" y="2131060"/>
                  </a:cubicBezTo>
                  <a:cubicBezTo>
                    <a:pt x="144780" y="2134870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0"/>
                    <a:pt x="265430" y="2128520"/>
                  </a:cubicBezTo>
                  <a:cubicBezTo>
                    <a:pt x="275590" y="2128520"/>
                    <a:pt x="284480" y="2128520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20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40" y="3083560"/>
                    <a:pt x="895350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600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20" y="3026410"/>
                  </a:cubicBezTo>
                  <a:cubicBezTo>
                    <a:pt x="1398270" y="3025140"/>
                    <a:pt x="1405890" y="3018790"/>
                    <a:pt x="1408430" y="3021330"/>
                  </a:cubicBezTo>
                  <a:cubicBezTo>
                    <a:pt x="1421130" y="3031490"/>
                    <a:pt x="1430020" y="3022600"/>
                    <a:pt x="1436370" y="3017520"/>
                  </a:cubicBezTo>
                  <a:cubicBezTo>
                    <a:pt x="1441450" y="3018790"/>
                    <a:pt x="1443990" y="3022600"/>
                    <a:pt x="1446530" y="3021330"/>
                  </a:cubicBezTo>
                  <a:cubicBezTo>
                    <a:pt x="1452880" y="3020060"/>
                    <a:pt x="1460500" y="3018790"/>
                    <a:pt x="1466850" y="3017520"/>
                  </a:cubicBezTo>
                  <a:cubicBezTo>
                    <a:pt x="1480820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800" y="3002280"/>
                    <a:pt x="1583690" y="3004820"/>
                    <a:pt x="1592580" y="3006090"/>
                  </a:cubicBezTo>
                  <a:cubicBezTo>
                    <a:pt x="1595120" y="3006090"/>
                    <a:pt x="1598930" y="3006090"/>
                    <a:pt x="1598930" y="3004820"/>
                  </a:cubicBezTo>
                  <a:cubicBezTo>
                    <a:pt x="1598930" y="2992120"/>
                    <a:pt x="1619250" y="2998470"/>
                    <a:pt x="1616710" y="2984500"/>
                  </a:cubicBezTo>
                  <a:cubicBezTo>
                    <a:pt x="1619250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10" y="2980690"/>
                    <a:pt x="1691640" y="2979420"/>
                    <a:pt x="1700530" y="2985770"/>
                  </a:cubicBezTo>
                  <a:cubicBezTo>
                    <a:pt x="1699260" y="2987040"/>
                    <a:pt x="1696720" y="2988310"/>
                    <a:pt x="1694180" y="2990850"/>
                  </a:cubicBezTo>
                  <a:cubicBezTo>
                    <a:pt x="1709420" y="2987040"/>
                    <a:pt x="1723390" y="2979420"/>
                    <a:pt x="1738630" y="2980690"/>
                  </a:cubicBezTo>
                  <a:cubicBezTo>
                    <a:pt x="1753870" y="2980690"/>
                    <a:pt x="1769110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20" y="2985770"/>
                  </a:cubicBezTo>
                  <a:cubicBezTo>
                    <a:pt x="1805940" y="2974340"/>
                    <a:pt x="1818640" y="2975610"/>
                    <a:pt x="1826260" y="2981960"/>
                  </a:cubicBezTo>
                  <a:cubicBezTo>
                    <a:pt x="1836420" y="2989580"/>
                    <a:pt x="1842770" y="2983230"/>
                    <a:pt x="1851660" y="2981960"/>
                  </a:cubicBezTo>
                  <a:cubicBezTo>
                    <a:pt x="1844040" y="2978150"/>
                    <a:pt x="1837690" y="2974340"/>
                    <a:pt x="1831340" y="2971800"/>
                  </a:cubicBezTo>
                  <a:cubicBezTo>
                    <a:pt x="1832610" y="2970530"/>
                    <a:pt x="1832610" y="2969260"/>
                    <a:pt x="1833880" y="2967990"/>
                  </a:cubicBezTo>
                  <a:cubicBezTo>
                    <a:pt x="1837690" y="2969260"/>
                    <a:pt x="1842770" y="2970530"/>
                    <a:pt x="1846580" y="2973070"/>
                  </a:cubicBezTo>
                  <a:cubicBezTo>
                    <a:pt x="1847850" y="2967990"/>
                    <a:pt x="1850390" y="2964180"/>
                    <a:pt x="1851660" y="2960370"/>
                  </a:cubicBezTo>
                  <a:cubicBezTo>
                    <a:pt x="1864360" y="2966720"/>
                    <a:pt x="1875790" y="2971800"/>
                    <a:pt x="1889760" y="2962910"/>
                  </a:cubicBezTo>
                  <a:cubicBezTo>
                    <a:pt x="1892300" y="2961640"/>
                    <a:pt x="1902460" y="2954020"/>
                    <a:pt x="1899920" y="2966720"/>
                  </a:cubicBezTo>
                  <a:cubicBezTo>
                    <a:pt x="1893570" y="2970530"/>
                    <a:pt x="1887220" y="2974340"/>
                    <a:pt x="1880870" y="2976880"/>
                  </a:cubicBezTo>
                  <a:cubicBezTo>
                    <a:pt x="1880870" y="2978150"/>
                    <a:pt x="1882140" y="2978150"/>
                    <a:pt x="1882140" y="2979420"/>
                  </a:cubicBezTo>
                  <a:cubicBezTo>
                    <a:pt x="1889760" y="2978150"/>
                    <a:pt x="1898650" y="2976880"/>
                    <a:pt x="1907540" y="2975610"/>
                  </a:cubicBezTo>
                  <a:cubicBezTo>
                    <a:pt x="1905000" y="2971800"/>
                    <a:pt x="1903730" y="2969260"/>
                    <a:pt x="1902460" y="2966720"/>
                  </a:cubicBezTo>
                  <a:cubicBezTo>
                    <a:pt x="1911350" y="2967990"/>
                    <a:pt x="1921510" y="2969260"/>
                    <a:pt x="1930400" y="2967990"/>
                  </a:cubicBezTo>
                  <a:cubicBezTo>
                    <a:pt x="1949450" y="2966720"/>
                    <a:pt x="1963420" y="2947670"/>
                    <a:pt x="1986280" y="2955290"/>
                  </a:cubicBezTo>
                  <a:cubicBezTo>
                    <a:pt x="1993900" y="2957830"/>
                    <a:pt x="2011680" y="2955290"/>
                    <a:pt x="2012950" y="2938780"/>
                  </a:cubicBezTo>
                  <a:cubicBezTo>
                    <a:pt x="2012950" y="2942590"/>
                    <a:pt x="2012950" y="2947670"/>
                    <a:pt x="2014220" y="2950210"/>
                  </a:cubicBezTo>
                  <a:cubicBezTo>
                    <a:pt x="2026920" y="2946400"/>
                    <a:pt x="2038350" y="2942590"/>
                    <a:pt x="2051050" y="2938780"/>
                  </a:cubicBezTo>
                  <a:cubicBezTo>
                    <a:pt x="2051050" y="2940050"/>
                    <a:pt x="2048510" y="2943860"/>
                    <a:pt x="2049780" y="2946400"/>
                  </a:cubicBezTo>
                  <a:cubicBezTo>
                    <a:pt x="2049780" y="2950210"/>
                    <a:pt x="2052320" y="2954020"/>
                    <a:pt x="2054860" y="2956560"/>
                  </a:cubicBezTo>
                  <a:cubicBezTo>
                    <a:pt x="2056130" y="2957830"/>
                    <a:pt x="2062480" y="2956560"/>
                    <a:pt x="2062480" y="2955290"/>
                  </a:cubicBezTo>
                  <a:cubicBezTo>
                    <a:pt x="2065020" y="2943860"/>
                    <a:pt x="2073910" y="2945130"/>
                    <a:pt x="2082800" y="2945130"/>
                  </a:cubicBezTo>
                  <a:cubicBezTo>
                    <a:pt x="2090420" y="2945130"/>
                    <a:pt x="2099310" y="2943860"/>
                    <a:pt x="2108200" y="2942590"/>
                  </a:cubicBezTo>
                  <a:cubicBezTo>
                    <a:pt x="2112010" y="2936240"/>
                    <a:pt x="2114550" y="2926080"/>
                    <a:pt x="2127250" y="2938780"/>
                  </a:cubicBezTo>
                  <a:cubicBezTo>
                    <a:pt x="2132330" y="2943860"/>
                    <a:pt x="2145030" y="2942590"/>
                    <a:pt x="2146300" y="2932430"/>
                  </a:cubicBezTo>
                  <a:lnTo>
                    <a:pt x="2199640" y="2932430"/>
                  </a:lnTo>
                  <a:lnTo>
                    <a:pt x="2199640" y="2934970"/>
                  </a:lnTo>
                  <a:cubicBezTo>
                    <a:pt x="2205990" y="2933700"/>
                    <a:pt x="2212340" y="2931160"/>
                    <a:pt x="2217420" y="2929890"/>
                  </a:cubicBezTo>
                  <a:cubicBezTo>
                    <a:pt x="2221230" y="2936240"/>
                    <a:pt x="2225040" y="2942590"/>
                    <a:pt x="2230120" y="2950210"/>
                  </a:cubicBezTo>
                  <a:cubicBezTo>
                    <a:pt x="2239010" y="2926080"/>
                    <a:pt x="2249170" y="2921000"/>
                    <a:pt x="2266950" y="2929890"/>
                  </a:cubicBezTo>
                  <a:cubicBezTo>
                    <a:pt x="2269490" y="2931160"/>
                    <a:pt x="2269490" y="2937510"/>
                    <a:pt x="2270760" y="2942590"/>
                  </a:cubicBezTo>
                  <a:cubicBezTo>
                    <a:pt x="2272030" y="2941320"/>
                    <a:pt x="2279650" y="2938780"/>
                    <a:pt x="2279650" y="2937510"/>
                  </a:cubicBezTo>
                  <a:cubicBezTo>
                    <a:pt x="2278380" y="2927350"/>
                    <a:pt x="2292350" y="2934970"/>
                    <a:pt x="2291080" y="2927350"/>
                  </a:cubicBezTo>
                  <a:cubicBezTo>
                    <a:pt x="2302510" y="2932430"/>
                    <a:pt x="2305050" y="2924810"/>
                    <a:pt x="2307590" y="2919730"/>
                  </a:cubicBezTo>
                  <a:cubicBezTo>
                    <a:pt x="2302510" y="2915920"/>
                    <a:pt x="2299970" y="2913380"/>
                    <a:pt x="2296160" y="2909570"/>
                  </a:cubicBezTo>
                  <a:cubicBezTo>
                    <a:pt x="2297430" y="2908300"/>
                    <a:pt x="2297430" y="2907030"/>
                    <a:pt x="2298700" y="2905760"/>
                  </a:cubicBezTo>
                  <a:cubicBezTo>
                    <a:pt x="2308860" y="2912110"/>
                    <a:pt x="2319020" y="2918460"/>
                    <a:pt x="2325370" y="2922270"/>
                  </a:cubicBezTo>
                  <a:cubicBezTo>
                    <a:pt x="2335530" y="2921000"/>
                    <a:pt x="2344420" y="2921000"/>
                    <a:pt x="2353310" y="2919730"/>
                  </a:cubicBezTo>
                  <a:cubicBezTo>
                    <a:pt x="2362200" y="2918460"/>
                    <a:pt x="2371090" y="2914650"/>
                    <a:pt x="2381250" y="2912110"/>
                  </a:cubicBezTo>
                  <a:cubicBezTo>
                    <a:pt x="2382520" y="2914650"/>
                    <a:pt x="2383790" y="2915920"/>
                    <a:pt x="2385060" y="2918460"/>
                  </a:cubicBezTo>
                  <a:cubicBezTo>
                    <a:pt x="2388870" y="2913380"/>
                    <a:pt x="2391410" y="2908300"/>
                    <a:pt x="2396490" y="2899410"/>
                  </a:cubicBezTo>
                  <a:lnTo>
                    <a:pt x="2396490" y="2919730"/>
                  </a:lnTo>
                  <a:cubicBezTo>
                    <a:pt x="2407920" y="2912110"/>
                    <a:pt x="2416810" y="2905760"/>
                    <a:pt x="2424430" y="2899410"/>
                  </a:cubicBezTo>
                  <a:cubicBezTo>
                    <a:pt x="2429510" y="2908300"/>
                    <a:pt x="2433320" y="2917190"/>
                    <a:pt x="2437130" y="2924810"/>
                  </a:cubicBezTo>
                  <a:cubicBezTo>
                    <a:pt x="2438400" y="2924810"/>
                    <a:pt x="2438400" y="2923540"/>
                    <a:pt x="2439670" y="2923540"/>
                  </a:cubicBezTo>
                  <a:cubicBezTo>
                    <a:pt x="2438400" y="2918460"/>
                    <a:pt x="2437130" y="2913380"/>
                    <a:pt x="2434590" y="2907030"/>
                  </a:cubicBezTo>
                  <a:lnTo>
                    <a:pt x="2499360" y="2907030"/>
                  </a:lnTo>
                  <a:cubicBezTo>
                    <a:pt x="2505710" y="2895600"/>
                    <a:pt x="2519680" y="2894330"/>
                    <a:pt x="2531110" y="2905760"/>
                  </a:cubicBezTo>
                  <a:cubicBezTo>
                    <a:pt x="2547620" y="2922270"/>
                    <a:pt x="2550160" y="2922270"/>
                    <a:pt x="2560320" y="2898140"/>
                  </a:cubicBezTo>
                  <a:cubicBezTo>
                    <a:pt x="2565400" y="2900680"/>
                    <a:pt x="2570480" y="2903220"/>
                    <a:pt x="2576830" y="2907030"/>
                  </a:cubicBezTo>
                  <a:cubicBezTo>
                    <a:pt x="2584450" y="2890520"/>
                    <a:pt x="2597150" y="2890520"/>
                    <a:pt x="2612390" y="2895600"/>
                  </a:cubicBezTo>
                  <a:cubicBezTo>
                    <a:pt x="2620010" y="2898140"/>
                    <a:pt x="2628900" y="2893060"/>
                    <a:pt x="2637790" y="2890520"/>
                  </a:cubicBezTo>
                  <a:lnTo>
                    <a:pt x="2644140" y="2896870"/>
                  </a:lnTo>
                  <a:cubicBezTo>
                    <a:pt x="2651760" y="2894330"/>
                    <a:pt x="2658110" y="2893060"/>
                    <a:pt x="2664460" y="2890520"/>
                  </a:cubicBezTo>
                  <a:cubicBezTo>
                    <a:pt x="2665730" y="2894330"/>
                    <a:pt x="2665730" y="2896870"/>
                    <a:pt x="2667000" y="2903220"/>
                  </a:cubicBezTo>
                  <a:cubicBezTo>
                    <a:pt x="2672080" y="2898140"/>
                    <a:pt x="2675890" y="2893060"/>
                    <a:pt x="2682240" y="2886710"/>
                  </a:cubicBezTo>
                  <a:cubicBezTo>
                    <a:pt x="2687320" y="2893060"/>
                    <a:pt x="2691130" y="2899410"/>
                    <a:pt x="2696210" y="2905760"/>
                  </a:cubicBezTo>
                  <a:cubicBezTo>
                    <a:pt x="2705100" y="2905760"/>
                    <a:pt x="2719070" y="2913380"/>
                    <a:pt x="2721610" y="2893060"/>
                  </a:cubicBezTo>
                  <a:cubicBezTo>
                    <a:pt x="2721610" y="2890520"/>
                    <a:pt x="2729230" y="2886710"/>
                    <a:pt x="2733040" y="2885440"/>
                  </a:cubicBezTo>
                  <a:cubicBezTo>
                    <a:pt x="2740660" y="2884170"/>
                    <a:pt x="2748280" y="2882900"/>
                    <a:pt x="2755900" y="2882900"/>
                  </a:cubicBezTo>
                  <a:cubicBezTo>
                    <a:pt x="2753360" y="2877820"/>
                    <a:pt x="2750820" y="2874010"/>
                    <a:pt x="2747010" y="2867660"/>
                  </a:cubicBezTo>
                  <a:cubicBezTo>
                    <a:pt x="2757170" y="2870200"/>
                    <a:pt x="2764790" y="2870200"/>
                    <a:pt x="2771140" y="2872740"/>
                  </a:cubicBezTo>
                  <a:cubicBezTo>
                    <a:pt x="2785110" y="2879090"/>
                    <a:pt x="2796540" y="2879090"/>
                    <a:pt x="2810510" y="2868930"/>
                  </a:cubicBezTo>
                  <a:cubicBezTo>
                    <a:pt x="2807970" y="2867660"/>
                    <a:pt x="2805430" y="2865120"/>
                    <a:pt x="2802890" y="2863850"/>
                  </a:cubicBezTo>
                  <a:cubicBezTo>
                    <a:pt x="2804160" y="2860040"/>
                    <a:pt x="2806700" y="2856230"/>
                    <a:pt x="2807970" y="2852420"/>
                  </a:cubicBezTo>
                  <a:cubicBezTo>
                    <a:pt x="2813050" y="2837180"/>
                    <a:pt x="2825750" y="2847340"/>
                    <a:pt x="2834640" y="2843530"/>
                  </a:cubicBezTo>
                  <a:cubicBezTo>
                    <a:pt x="2834640" y="2843530"/>
                    <a:pt x="2839720" y="2848610"/>
                    <a:pt x="2840990" y="2852420"/>
                  </a:cubicBezTo>
                  <a:cubicBezTo>
                    <a:pt x="2844800" y="2860040"/>
                    <a:pt x="2847340" y="2868930"/>
                    <a:pt x="2851150" y="2877820"/>
                  </a:cubicBezTo>
                  <a:cubicBezTo>
                    <a:pt x="2874010" y="2863850"/>
                    <a:pt x="2894330" y="2868930"/>
                    <a:pt x="2914650" y="2871470"/>
                  </a:cubicBezTo>
                  <a:cubicBezTo>
                    <a:pt x="2909570" y="2868930"/>
                    <a:pt x="2905760" y="2866390"/>
                    <a:pt x="2901950" y="2863850"/>
                  </a:cubicBezTo>
                  <a:cubicBezTo>
                    <a:pt x="2901950" y="2862580"/>
                    <a:pt x="2903220" y="2861310"/>
                    <a:pt x="2903220" y="2860040"/>
                  </a:cubicBezTo>
                  <a:cubicBezTo>
                    <a:pt x="2908300" y="2861310"/>
                    <a:pt x="2914650" y="2863850"/>
                    <a:pt x="2919730" y="2865120"/>
                  </a:cubicBezTo>
                  <a:cubicBezTo>
                    <a:pt x="2919730" y="2863850"/>
                    <a:pt x="2919730" y="2862580"/>
                    <a:pt x="2918460" y="2861310"/>
                  </a:cubicBezTo>
                  <a:cubicBezTo>
                    <a:pt x="2922270" y="2860040"/>
                    <a:pt x="2928620" y="2857500"/>
                    <a:pt x="2929890" y="2858770"/>
                  </a:cubicBezTo>
                  <a:cubicBezTo>
                    <a:pt x="2937510" y="2874010"/>
                    <a:pt x="2950210" y="2862580"/>
                    <a:pt x="2961640" y="2866390"/>
                  </a:cubicBezTo>
                  <a:cubicBezTo>
                    <a:pt x="2959100" y="2856230"/>
                    <a:pt x="2957830" y="2848610"/>
                    <a:pt x="2956560" y="2843530"/>
                  </a:cubicBezTo>
                  <a:cubicBezTo>
                    <a:pt x="2961640" y="2838450"/>
                    <a:pt x="2966720" y="2834640"/>
                    <a:pt x="2974340" y="2829560"/>
                  </a:cubicBezTo>
                  <a:cubicBezTo>
                    <a:pt x="2974340" y="2835910"/>
                    <a:pt x="2973070" y="2842260"/>
                    <a:pt x="2973070" y="2848610"/>
                  </a:cubicBezTo>
                  <a:cubicBezTo>
                    <a:pt x="2973070" y="2854960"/>
                    <a:pt x="2974340" y="2861310"/>
                    <a:pt x="2976880" y="2865120"/>
                  </a:cubicBezTo>
                  <a:cubicBezTo>
                    <a:pt x="2978150" y="2867660"/>
                    <a:pt x="2985770" y="2865120"/>
                    <a:pt x="2990850" y="2863850"/>
                  </a:cubicBezTo>
                  <a:cubicBezTo>
                    <a:pt x="2999740" y="2860040"/>
                    <a:pt x="3008630" y="2854960"/>
                    <a:pt x="3017520" y="2865120"/>
                  </a:cubicBezTo>
                  <a:cubicBezTo>
                    <a:pt x="3018790" y="2866390"/>
                    <a:pt x="3023870" y="2865120"/>
                    <a:pt x="3026410" y="2862580"/>
                  </a:cubicBezTo>
                  <a:cubicBezTo>
                    <a:pt x="3032760" y="2856230"/>
                    <a:pt x="3037840" y="2847340"/>
                    <a:pt x="3045460" y="2861310"/>
                  </a:cubicBezTo>
                  <a:cubicBezTo>
                    <a:pt x="3046730" y="2862580"/>
                    <a:pt x="3054350" y="2862580"/>
                    <a:pt x="3058160" y="2861310"/>
                  </a:cubicBezTo>
                  <a:cubicBezTo>
                    <a:pt x="3067050" y="2857500"/>
                    <a:pt x="3074670" y="2853690"/>
                    <a:pt x="3083560" y="2848610"/>
                  </a:cubicBezTo>
                  <a:cubicBezTo>
                    <a:pt x="3082290" y="2852420"/>
                    <a:pt x="3081020" y="2854960"/>
                    <a:pt x="3081020" y="2857500"/>
                  </a:cubicBezTo>
                  <a:cubicBezTo>
                    <a:pt x="3091180" y="2862580"/>
                    <a:pt x="3100070" y="2865120"/>
                    <a:pt x="3107690" y="2853690"/>
                  </a:cubicBezTo>
                  <a:cubicBezTo>
                    <a:pt x="3110230" y="2849880"/>
                    <a:pt x="3119120" y="2849880"/>
                    <a:pt x="3125470" y="2848610"/>
                  </a:cubicBezTo>
                  <a:cubicBezTo>
                    <a:pt x="3121660" y="2844800"/>
                    <a:pt x="3116580" y="2842260"/>
                    <a:pt x="3111500" y="2838450"/>
                  </a:cubicBezTo>
                  <a:cubicBezTo>
                    <a:pt x="3133090" y="2825750"/>
                    <a:pt x="3135630" y="2827020"/>
                    <a:pt x="3135630" y="2844800"/>
                  </a:cubicBezTo>
                  <a:cubicBezTo>
                    <a:pt x="3138170" y="2839720"/>
                    <a:pt x="3139440" y="2835910"/>
                    <a:pt x="3143250" y="2828290"/>
                  </a:cubicBezTo>
                  <a:cubicBezTo>
                    <a:pt x="3162300" y="2829560"/>
                    <a:pt x="3181350" y="2832100"/>
                    <a:pt x="3201670" y="2833370"/>
                  </a:cubicBezTo>
                  <a:lnTo>
                    <a:pt x="3201670" y="2839720"/>
                  </a:lnTo>
                  <a:lnTo>
                    <a:pt x="3194050" y="2839720"/>
                  </a:lnTo>
                  <a:cubicBezTo>
                    <a:pt x="3178810" y="2840990"/>
                    <a:pt x="3163570" y="2840990"/>
                    <a:pt x="3148330" y="2842260"/>
                  </a:cubicBezTo>
                  <a:cubicBezTo>
                    <a:pt x="3153410" y="2844800"/>
                    <a:pt x="3159760" y="2848610"/>
                    <a:pt x="3164840" y="2851150"/>
                  </a:cubicBezTo>
                  <a:cubicBezTo>
                    <a:pt x="3167380" y="2844800"/>
                    <a:pt x="3168650" y="2846070"/>
                    <a:pt x="3175000" y="2848610"/>
                  </a:cubicBezTo>
                  <a:cubicBezTo>
                    <a:pt x="3183890" y="2851150"/>
                    <a:pt x="3194050" y="2851150"/>
                    <a:pt x="3204210" y="2852420"/>
                  </a:cubicBezTo>
                  <a:cubicBezTo>
                    <a:pt x="3209290" y="2852420"/>
                    <a:pt x="3214370" y="2853690"/>
                    <a:pt x="3220720" y="2854960"/>
                  </a:cubicBezTo>
                  <a:cubicBezTo>
                    <a:pt x="3221990" y="2851150"/>
                    <a:pt x="3224530" y="2846070"/>
                    <a:pt x="3227070" y="2839720"/>
                  </a:cubicBezTo>
                  <a:cubicBezTo>
                    <a:pt x="3241040" y="2862580"/>
                    <a:pt x="3251200" y="2861310"/>
                    <a:pt x="3267710" y="2838450"/>
                  </a:cubicBezTo>
                  <a:cubicBezTo>
                    <a:pt x="3267710" y="2842260"/>
                    <a:pt x="3268980" y="2844800"/>
                    <a:pt x="3268980" y="2847340"/>
                  </a:cubicBezTo>
                  <a:cubicBezTo>
                    <a:pt x="3274060" y="2847340"/>
                    <a:pt x="3277870" y="2847340"/>
                    <a:pt x="3282950" y="2846070"/>
                  </a:cubicBezTo>
                  <a:cubicBezTo>
                    <a:pt x="3281680" y="2848610"/>
                    <a:pt x="3280410" y="2851150"/>
                    <a:pt x="3279140" y="2852420"/>
                  </a:cubicBezTo>
                  <a:lnTo>
                    <a:pt x="3281680" y="2854960"/>
                  </a:lnTo>
                  <a:cubicBezTo>
                    <a:pt x="3285490" y="2851150"/>
                    <a:pt x="3289300" y="2847340"/>
                    <a:pt x="3295650" y="2842260"/>
                  </a:cubicBezTo>
                  <a:cubicBezTo>
                    <a:pt x="3300730" y="2844800"/>
                    <a:pt x="3307080" y="2847340"/>
                    <a:pt x="3312160" y="2849880"/>
                  </a:cubicBezTo>
                  <a:cubicBezTo>
                    <a:pt x="3317240" y="2846070"/>
                    <a:pt x="3323590" y="2842260"/>
                    <a:pt x="3329940" y="2838450"/>
                  </a:cubicBezTo>
                  <a:cubicBezTo>
                    <a:pt x="3338830" y="2856230"/>
                    <a:pt x="3350260" y="2858770"/>
                    <a:pt x="3360420" y="2846070"/>
                  </a:cubicBezTo>
                  <a:cubicBezTo>
                    <a:pt x="3375660" y="2847340"/>
                    <a:pt x="3388360" y="2848610"/>
                    <a:pt x="3397250" y="2848610"/>
                  </a:cubicBezTo>
                  <a:cubicBezTo>
                    <a:pt x="3398520" y="2839720"/>
                    <a:pt x="3399790" y="2833370"/>
                    <a:pt x="3401060" y="2827020"/>
                  </a:cubicBezTo>
                  <a:cubicBezTo>
                    <a:pt x="3406140" y="2828290"/>
                    <a:pt x="3409950" y="2829560"/>
                    <a:pt x="3415030" y="2830830"/>
                  </a:cubicBezTo>
                  <a:cubicBezTo>
                    <a:pt x="3417570" y="2832100"/>
                    <a:pt x="3420110" y="2834640"/>
                    <a:pt x="3422650" y="2835910"/>
                  </a:cubicBezTo>
                  <a:cubicBezTo>
                    <a:pt x="3418840" y="2837180"/>
                    <a:pt x="3415030" y="2837180"/>
                    <a:pt x="3411220" y="2838450"/>
                  </a:cubicBezTo>
                  <a:cubicBezTo>
                    <a:pt x="3422650" y="2848610"/>
                    <a:pt x="3431540" y="2846070"/>
                    <a:pt x="3440430" y="2838450"/>
                  </a:cubicBezTo>
                  <a:cubicBezTo>
                    <a:pt x="3436620" y="2848610"/>
                    <a:pt x="3448050" y="2847340"/>
                    <a:pt x="3449320" y="2847340"/>
                  </a:cubicBezTo>
                  <a:cubicBezTo>
                    <a:pt x="3465830" y="2840990"/>
                    <a:pt x="3481070" y="2837180"/>
                    <a:pt x="3498850" y="2847340"/>
                  </a:cubicBezTo>
                  <a:cubicBezTo>
                    <a:pt x="3501390" y="2834640"/>
                    <a:pt x="3503930" y="2824480"/>
                    <a:pt x="3505200" y="2814320"/>
                  </a:cubicBezTo>
                  <a:cubicBezTo>
                    <a:pt x="3511550" y="2815590"/>
                    <a:pt x="3516630" y="2815590"/>
                    <a:pt x="3522980" y="2816860"/>
                  </a:cubicBezTo>
                  <a:cubicBezTo>
                    <a:pt x="3528060" y="2816860"/>
                    <a:pt x="3533140" y="2818130"/>
                    <a:pt x="3538220" y="2818130"/>
                  </a:cubicBezTo>
                  <a:lnTo>
                    <a:pt x="3538220" y="2821940"/>
                  </a:lnTo>
                  <a:cubicBezTo>
                    <a:pt x="3533140" y="2823210"/>
                    <a:pt x="3529330" y="2824480"/>
                    <a:pt x="3524250" y="2825750"/>
                  </a:cubicBezTo>
                  <a:lnTo>
                    <a:pt x="3524250" y="2829560"/>
                  </a:lnTo>
                  <a:cubicBezTo>
                    <a:pt x="3542030" y="2833370"/>
                    <a:pt x="3558540" y="2837180"/>
                    <a:pt x="3576320" y="2839720"/>
                  </a:cubicBezTo>
                  <a:cubicBezTo>
                    <a:pt x="3580130" y="2840990"/>
                    <a:pt x="3585210" y="2837180"/>
                    <a:pt x="3591560" y="2833370"/>
                  </a:cubicBezTo>
                  <a:cubicBezTo>
                    <a:pt x="3594100" y="2834640"/>
                    <a:pt x="3600450" y="2837180"/>
                    <a:pt x="3608070" y="2838450"/>
                  </a:cubicBezTo>
                  <a:cubicBezTo>
                    <a:pt x="3627120" y="2840990"/>
                    <a:pt x="3647440" y="2843530"/>
                    <a:pt x="3662680" y="2827020"/>
                  </a:cubicBezTo>
                  <a:cubicBezTo>
                    <a:pt x="3663950" y="2840990"/>
                    <a:pt x="3676650" y="2832100"/>
                    <a:pt x="3683000" y="2837180"/>
                  </a:cubicBezTo>
                  <a:cubicBezTo>
                    <a:pt x="3683000" y="2837180"/>
                    <a:pt x="3689350" y="2832100"/>
                    <a:pt x="3691890" y="2829560"/>
                  </a:cubicBezTo>
                  <a:cubicBezTo>
                    <a:pt x="3691890" y="2829560"/>
                    <a:pt x="3690620" y="2828290"/>
                    <a:pt x="3690620" y="2827020"/>
                  </a:cubicBezTo>
                  <a:cubicBezTo>
                    <a:pt x="3693160" y="2828290"/>
                    <a:pt x="3694430" y="2832100"/>
                    <a:pt x="3696970" y="2830830"/>
                  </a:cubicBezTo>
                  <a:cubicBezTo>
                    <a:pt x="3708400" y="2830830"/>
                    <a:pt x="3718560" y="2829560"/>
                    <a:pt x="3726180" y="2829560"/>
                  </a:cubicBezTo>
                  <a:cubicBezTo>
                    <a:pt x="3732530" y="2833370"/>
                    <a:pt x="3736340" y="2837180"/>
                    <a:pt x="3738880" y="2835910"/>
                  </a:cubicBezTo>
                  <a:cubicBezTo>
                    <a:pt x="3754120" y="2834640"/>
                    <a:pt x="3768090" y="2830830"/>
                    <a:pt x="3782060" y="2830830"/>
                  </a:cubicBezTo>
                  <a:cubicBezTo>
                    <a:pt x="3796030" y="2838450"/>
                    <a:pt x="3793490" y="2824480"/>
                    <a:pt x="3790950" y="2816860"/>
                  </a:cubicBezTo>
                  <a:cubicBezTo>
                    <a:pt x="3796030" y="2811780"/>
                    <a:pt x="3801110" y="2807970"/>
                    <a:pt x="3802380" y="2806700"/>
                  </a:cubicBezTo>
                  <a:cubicBezTo>
                    <a:pt x="3810000" y="2806700"/>
                    <a:pt x="3815080" y="2807970"/>
                    <a:pt x="3818890" y="2806700"/>
                  </a:cubicBezTo>
                  <a:cubicBezTo>
                    <a:pt x="3823970" y="2802890"/>
                    <a:pt x="3827780" y="2796540"/>
                    <a:pt x="3834130" y="2788920"/>
                  </a:cubicBezTo>
                  <a:cubicBezTo>
                    <a:pt x="3841750" y="2787650"/>
                    <a:pt x="3854450" y="2785110"/>
                    <a:pt x="3868420" y="2782570"/>
                  </a:cubicBezTo>
                  <a:cubicBezTo>
                    <a:pt x="3868420" y="2782570"/>
                    <a:pt x="3868420" y="2780030"/>
                    <a:pt x="3869690" y="2777490"/>
                  </a:cubicBezTo>
                  <a:cubicBezTo>
                    <a:pt x="3874770" y="2769870"/>
                    <a:pt x="3887470" y="2767330"/>
                    <a:pt x="3879850" y="2753360"/>
                  </a:cubicBezTo>
                  <a:cubicBezTo>
                    <a:pt x="3878580" y="2750820"/>
                    <a:pt x="3878580" y="2743200"/>
                    <a:pt x="3881120" y="2740660"/>
                  </a:cubicBezTo>
                  <a:cubicBezTo>
                    <a:pt x="3890010" y="2729230"/>
                    <a:pt x="3890010" y="2727960"/>
                    <a:pt x="3874770" y="2722880"/>
                  </a:cubicBezTo>
                  <a:cubicBezTo>
                    <a:pt x="3876040" y="2713990"/>
                    <a:pt x="3867150" y="2702560"/>
                    <a:pt x="3879850" y="2701290"/>
                  </a:cubicBezTo>
                  <a:cubicBezTo>
                    <a:pt x="3883660" y="2693670"/>
                    <a:pt x="3884930" y="2689860"/>
                    <a:pt x="3887470" y="2686050"/>
                  </a:cubicBezTo>
                  <a:cubicBezTo>
                    <a:pt x="3888740" y="2683510"/>
                    <a:pt x="3892550" y="2680970"/>
                    <a:pt x="3892550" y="2678430"/>
                  </a:cubicBezTo>
                  <a:cubicBezTo>
                    <a:pt x="3892550" y="2673350"/>
                    <a:pt x="3890010" y="2667000"/>
                    <a:pt x="3891280" y="2663190"/>
                  </a:cubicBezTo>
                  <a:cubicBezTo>
                    <a:pt x="3895090" y="2649220"/>
                    <a:pt x="3896360" y="2636520"/>
                    <a:pt x="3873500" y="2631440"/>
                  </a:cubicBezTo>
                  <a:cubicBezTo>
                    <a:pt x="3882390" y="2627630"/>
                    <a:pt x="3886200" y="2625090"/>
                    <a:pt x="3892550" y="2622550"/>
                  </a:cubicBezTo>
                  <a:cubicBezTo>
                    <a:pt x="3882390" y="2617470"/>
                    <a:pt x="3873500" y="2613660"/>
                    <a:pt x="3862070" y="2608580"/>
                  </a:cubicBezTo>
                  <a:lnTo>
                    <a:pt x="3873500" y="2608580"/>
                  </a:lnTo>
                  <a:lnTo>
                    <a:pt x="3873500" y="2604770"/>
                  </a:lnTo>
                  <a:cubicBezTo>
                    <a:pt x="3867150" y="2604770"/>
                    <a:pt x="3862070" y="2603500"/>
                    <a:pt x="3855720" y="2603500"/>
                  </a:cubicBezTo>
                  <a:cubicBezTo>
                    <a:pt x="3855720" y="2604770"/>
                    <a:pt x="3855720" y="2606040"/>
                    <a:pt x="3854450" y="2607310"/>
                  </a:cubicBezTo>
                  <a:cubicBezTo>
                    <a:pt x="3853180" y="2604770"/>
                    <a:pt x="3851910" y="2602230"/>
                    <a:pt x="3850640" y="2598420"/>
                  </a:cubicBezTo>
                  <a:cubicBezTo>
                    <a:pt x="3883660" y="2590800"/>
                    <a:pt x="4104640" y="2566670"/>
                    <a:pt x="4084320" y="2562860"/>
                  </a:cubicBezTo>
                  <a:cubicBezTo>
                    <a:pt x="4094480" y="2553970"/>
                    <a:pt x="4090670" y="2538730"/>
                    <a:pt x="4108450" y="2537460"/>
                  </a:cubicBezTo>
                  <a:cubicBezTo>
                    <a:pt x="4113530" y="2537460"/>
                    <a:pt x="4122420" y="2528570"/>
                    <a:pt x="4123690" y="2522220"/>
                  </a:cubicBezTo>
                  <a:cubicBezTo>
                    <a:pt x="4126230" y="2513330"/>
                    <a:pt x="4123690" y="2501900"/>
                    <a:pt x="4126230" y="2493010"/>
                  </a:cubicBezTo>
                  <a:cubicBezTo>
                    <a:pt x="4128770" y="2480310"/>
                    <a:pt x="4133850" y="2467610"/>
                    <a:pt x="4137660" y="2457450"/>
                  </a:cubicBezTo>
                  <a:cubicBezTo>
                    <a:pt x="4133850" y="2451100"/>
                    <a:pt x="4130040" y="2444750"/>
                    <a:pt x="4127500" y="2440940"/>
                  </a:cubicBezTo>
                  <a:cubicBezTo>
                    <a:pt x="4132580" y="2437130"/>
                    <a:pt x="4135120" y="2434590"/>
                    <a:pt x="4138930" y="2433320"/>
                  </a:cubicBezTo>
                  <a:cubicBezTo>
                    <a:pt x="4137660" y="2432050"/>
                    <a:pt x="4137660" y="2430780"/>
                    <a:pt x="4136390" y="2429510"/>
                  </a:cubicBezTo>
                  <a:cubicBezTo>
                    <a:pt x="4132580" y="2430780"/>
                    <a:pt x="4128770" y="2432050"/>
                    <a:pt x="4124960" y="2433320"/>
                  </a:cubicBezTo>
                  <a:cubicBezTo>
                    <a:pt x="4146550" y="2415540"/>
                    <a:pt x="4151630" y="2382520"/>
                    <a:pt x="4133850" y="2367280"/>
                  </a:cubicBezTo>
                  <a:cubicBezTo>
                    <a:pt x="4132580" y="2369820"/>
                    <a:pt x="4130040" y="2372360"/>
                    <a:pt x="4128770" y="2374900"/>
                  </a:cubicBezTo>
                  <a:cubicBezTo>
                    <a:pt x="4123690" y="2366010"/>
                    <a:pt x="4109720" y="2363470"/>
                    <a:pt x="4116070" y="2349500"/>
                  </a:cubicBezTo>
                  <a:cubicBezTo>
                    <a:pt x="4116070" y="2349500"/>
                    <a:pt x="4114800" y="2346960"/>
                    <a:pt x="4113530" y="2346960"/>
                  </a:cubicBezTo>
                  <a:cubicBezTo>
                    <a:pt x="4107180" y="2344420"/>
                    <a:pt x="4108450" y="2340610"/>
                    <a:pt x="4105910" y="2335530"/>
                  </a:cubicBezTo>
                  <a:cubicBezTo>
                    <a:pt x="4102100" y="2324100"/>
                    <a:pt x="4103370" y="2312670"/>
                    <a:pt x="4103370" y="2302510"/>
                  </a:cubicBezTo>
                  <a:lnTo>
                    <a:pt x="4103370" y="2256790"/>
                  </a:lnTo>
                  <a:cubicBezTo>
                    <a:pt x="4103370" y="2246630"/>
                    <a:pt x="4108450" y="2241550"/>
                    <a:pt x="4118610" y="2244090"/>
                  </a:cubicBezTo>
                  <a:cubicBezTo>
                    <a:pt x="4118610" y="2244090"/>
                    <a:pt x="4119880" y="2242820"/>
                    <a:pt x="4121150" y="2242820"/>
                  </a:cubicBezTo>
                  <a:cubicBezTo>
                    <a:pt x="4117340" y="2240280"/>
                    <a:pt x="4114800" y="2239010"/>
                    <a:pt x="4112260" y="2236470"/>
                  </a:cubicBezTo>
                  <a:cubicBezTo>
                    <a:pt x="4112260" y="2235200"/>
                    <a:pt x="4113530" y="2233930"/>
                    <a:pt x="4113530" y="2232660"/>
                  </a:cubicBezTo>
                  <a:cubicBezTo>
                    <a:pt x="4122420" y="2235200"/>
                    <a:pt x="4131310" y="2239010"/>
                    <a:pt x="4137660" y="2241550"/>
                  </a:cubicBezTo>
                  <a:cubicBezTo>
                    <a:pt x="4145280" y="2231390"/>
                    <a:pt x="4151630" y="2223770"/>
                    <a:pt x="4156710" y="2218690"/>
                  </a:cubicBezTo>
                  <a:lnTo>
                    <a:pt x="4156710" y="2195830"/>
                  </a:lnTo>
                  <a:cubicBezTo>
                    <a:pt x="4154170" y="2195830"/>
                    <a:pt x="4150360" y="2197100"/>
                    <a:pt x="4146550" y="2197100"/>
                  </a:cubicBezTo>
                  <a:cubicBezTo>
                    <a:pt x="4144010" y="2190750"/>
                    <a:pt x="4142740" y="2184400"/>
                    <a:pt x="4140200" y="2175510"/>
                  </a:cubicBezTo>
                  <a:cubicBezTo>
                    <a:pt x="4146550" y="2179320"/>
                    <a:pt x="4149090" y="2181860"/>
                    <a:pt x="4151630" y="2183130"/>
                  </a:cubicBezTo>
                  <a:cubicBezTo>
                    <a:pt x="4154170" y="2181860"/>
                    <a:pt x="4157980" y="2180590"/>
                    <a:pt x="4161790" y="2178050"/>
                  </a:cubicBezTo>
                  <a:cubicBezTo>
                    <a:pt x="4160520" y="2176780"/>
                    <a:pt x="4159250" y="2175510"/>
                    <a:pt x="4159250" y="2174240"/>
                  </a:cubicBezTo>
                  <a:cubicBezTo>
                    <a:pt x="4155440" y="2174240"/>
                    <a:pt x="4151630" y="2172970"/>
                    <a:pt x="4150360" y="2172970"/>
                  </a:cubicBezTo>
                  <a:cubicBezTo>
                    <a:pt x="4152900" y="2165350"/>
                    <a:pt x="4157980" y="2157730"/>
                    <a:pt x="4155440" y="2153920"/>
                  </a:cubicBezTo>
                  <a:cubicBezTo>
                    <a:pt x="4149090" y="2137410"/>
                    <a:pt x="4155440" y="2124710"/>
                    <a:pt x="4161790" y="2110740"/>
                  </a:cubicBezTo>
                  <a:cubicBezTo>
                    <a:pt x="4163060" y="2106930"/>
                    <a:pt x="4161790" y="2103120"/>
                    <a:pt x="4161790" y="2099310"/>
                  </a:cubicBezTo>
                  <a:cubicBezTo>
                    <a:pt x="4163060" y="2082800"/>
                    <a:pt x="4164330" y="2067560"/>
                    <a:pt x="4165600" y="2044700"/>
                  </a:cubicBezTo>
                  <a:cubicBezTo>
                    <a:pt x="4160520" y="2042160"/>
                    <a:pt x="4152900" y="2035810"/>
                    <a:pt x="4144010" y="2030730"/>
                  </a:cubicBezTo>
                  <a:cubicBezTo>
                    <a:pt x="4136390" y="2026920"/>
                    <a:pt x="4128770" y="2025650"/>
                    <a:pt x="4121150" y="2023110"/>
                  </a:cubicBezTo>
                  <a:cubicBezTo>
                    <a:pt x="4117340" y="2021840"/>
                    <a:pt x="4112260" y="2023110"/>
                    <a:pt x="4108450" y="2021840"/>
                  </a:cubicBezTo>
                  <a:cubicBezTo>
                    <a:pt x="4076700" y="2018030"/>
                    <a:pt x="4043680" y="2012950"/>
                    <a:pt x="4011930" y="2009140"/>
                  </a:cubicBezTo>
                  <a:cubicBezTo>
                    <a:pt x="3985260" y="2005330"/>
                    <a:pt x="3958590" y="2001520"/>
                    <a:pt x="3933190" y="1997710"/>
                  </a:cubicBezTo>
                  <a:cubicBezTo>
                    <a:pt x="3926840" y="1996440"/>
                    <a:pt x="3920490" y="1993900"/>
                    <a:pt x="3912870" y="1993900"/>
                  </a:cubicBezTo>
                  <a:cubicBezTo>
                    <a:pt x="3896360" y="1992630"/>
                    <a:pt x="3878580" y="1992630"/>
                    <a:pt x="3862070" y="1992630"/>
                  </a:cubicBezTo>
                  <a:cubicBezTo>
                    <a:pt x="3853180" y="1992630"/>
                    <a:pt x="3845560" y="1992630"/>
                    <a:pt x="3836670" y="1991360"/>
                  </a:cubicBezTo>
                  <a:cubicBezTo>
                    <a:pt x="3821430" y="1990090"/>
                    <a:pt x="3806190" y="1987550"/>
                    <a:pt x="3790950" y="1986280"/>
                  </a:cubicBezTo>
                  <a:lnTo>
                    <a:pt x="3790950" y="1982470"/>
                  </a:lnTo>
                  <a:cubicBezTo>
                    <a:pt x="3829050" y="1979930"/>
                    <a:pt x="3868420" y="1976120"/>
                    <a:pt x="3907790" y="1983740"/>
                  </a:cubicBezTo>
                  <a:cubicBezTo>
                    <a:pt x="3906520" y="1979930"/>
                    <a:pt x="3905250" y="1976120"/>
                    <a:pt x="3903980" y="1973580"/>
                  </a:cubicBezTo>
                  <a:cubicBezTo>
                    <a:pt x="3912870" y="1972310"/>
                    <a:pt x="3919220" y="1964690"/>
                    <a:pt x="3928110" y="1973580"/>
                  </a:cubicBezTo>
                  <a:cubicBezTo>
                    <a:pt x="3929380" y="1974850"/>
                    <a:pt x="3937000" y="1971040"/>
                    <a:pt x="3942080" y="1969770"/>
                  </a:cubicBezTo>
                  <a:lnTo>
                    <a:pt x="3942080" y="1967230"/>
                  </a:lnTo>
                  <a:lnTo>
                    <a:pt x="3930650" y="1967230"/>
                  </a:lnTo>
                  <a:cubicBezTo>
                    <a:pt x="3943350" y="1957070"/>
                    <a:pt x="3952240" y="1948180"/>
                    <a:pt x="3961130" y="1941830"/>
                  </a:cubicBezTo>
                  <a:cubicBezTo>
                    <a:pt x="3968750" y="1943100"/>
                    <a:pt x="3976370" y="1944370"/>
                    <a:pt x="3981450" y="1945640"/>
                  </a:cubicBezTo>
                  <a:cubicBezTo>
                    <a:pt x="3982720" y="1921510"/>
                    <a:pt x="3962400" y="1920240"/>
                    <a:pt x="3947160" y="1910080"/>
                  </a:cubicBezTo>
                  <a:cubicBezTo>
                    <a:pt x="3953510" y="1906270"/>
                    <a:pt x="3957320" y="1902460"/>
                    <a:pt x="3962400" y="1901190"/>
                  </a:cubicBezTo>
                  <a:cubicBezTo>
                    <a:pt x="3976370" y="1897380"/>
                    <a:pt x="3994150" y="1907540"/>
                    <a:pt x="4003040" y="1885950"/>
                  </a:cubicBezTo>
                  <a:cubicBezTo>
                    <a:pt x="4004310" y="1884680"/>
                    <a:pt x="4008120" y="1884680"/>
                    <a:pt x="4014470" y="1882140"/>
                  </a:cubicBezTo>
                  <a:cubicBezTo>
                    <a:pt x="4010660" y="1878330"/>
                    <a:pt x="4006850" y="1875790"/>
                    <a:pt x="4004310" y="1873250"/>
                  </a:cubicBezTo>
                  <a:cubicBezTo>
                    <a:pt x="4006850" y="1871980"/>
                    <a:pt x="4010660" y="1870710"/>
                    <a:pt x="4010660" y="1870710"/>
                  </a:cubicBezTo>
                  <a:cubicBezTo>
                    <a:pt x="4019550" y="1877060"/>
                    <a:pt x="4025900" y="1882140"/>
                    <a:pt x="4033520" y="1887220"/>
                  </a:cubicBezTo>
                  <a:cubicBezTo>
                    <a:pt x="4034790" y="1885950"/>
                    <a:pt x="4036060" y="1884680"/>
                    <a:pt x="4037330" y="1882140"/>
                  </a:cubicBezTo>
                  <a:cubicBezTo>
                    <a:pt x="4033520" y="1877060"/>
                    <a:pt x="4030980" y="1871980"/>
                    <a:pt x="4027170" y="1866900"/>
                  </a:cubicBezTo>
                  <a:cubicBezTo>
                    <a:pt x="4043680" y="1855470"/>
                    <a:pt x="4044950" y="1849120"/>
                    <a:pt x="4032250" y="1817370"/>
                  </a:cubicBezTo>
                  <a:cubicBezTo>
                    <a:pt x="4041140" y="1816100"/>
                    <a:pt x="4050030" y="1813560"/>
                    <a:pt x="4057650" y="1812290"/>
                  </a:cubicBezTo>
                  <a:cubicBezTo>
                    <a:pt x="4058920" y="1803400"/>
                    <a:pt x="4064000" y="1794510"/>
                    <a:pt x="4062730" y="1786890"/>
                  </a:cubicBezTo>
                  <a:cubicBezTo>
                    <a:pt x="4058920" y="1764030"/>
                    <a:pt x="4081780" y="1753870"/>
                    <a:pt x="4086860" y="1734820"/>
                  </a:cubicBezTo>
                  <a:cubicBezTo>
                    <a:pt x="4086860" y="1733550"/>
                    <a:pt x="4091940" y="1732280"/>
                    <a:pt x="4093210" y="1733550"/>
                  </a:cubicBezTo>
                  <a:cubicBezTo>
                    <a:pt x="4104640" y="1737360"/>
                    <a:pt x="4108450" y="1728470"/>
                    <a:pt x="4112260" y="1722120"/>
                  </a:cubicBezTo>
                  <a:cubicBezTo>
                    <a:pt x="4113530" y="1719580"/>
                    <a:pt x="4114800" y="1717040"/>
                    <a:pt x="4116070" y="1715770"/>
                  </a:cubicBezTo>
                  <a:cubicBezTo>
                    <a:pt x="4127500" y="1709420"/>
                    <a:pt x="4138930" y="1704340"/>
                    <a:pt x="4151630" y="1697990"/>
                  </a:cubicBezTo>
                  <a:cubicBezTo>
                    <a:pt x="4138930" y="1678940"/>
                    <a:pt x="4122420" y="1687830"/>
                    <a:pt x="4108450" y="1685290"/>
                  </a:cubicBezTo>
                  <a:lnTo>
                    <a:pt x="4108450" y="1680210"/>
                  </a:lnTo>
                  <a:cubicBezTo>
                    <a:pt x="4117340" y="1678940"/>
                    <a:pt x="4126230" y="1677670"/>
                    <a:pt x="4136390" y="1676400"/>
                  </a:cubicBezTo>
                  <a:cubicBezTo>
                    <a:pt x="4130040" y="1675130"/>
                    <a:pt x="4124960" y="1673860"/>
                    <a:pt x="4119880" y="1672590"/>
                  </a:cubicBezTo>
                  <a:cubicBezTo>
                    <a:pt x="4126230" y="1666240"/>
                    <a:pt x="4131310" y="1659890"/>
                    <a:pt x="4137660" y="1654810"/>
                  </a:cubicBezTo>
                  <a:cubicBezTo>
                    <a:pt x="4138930" y="1653540"/>
                    <a:pt x="4142740" y="1652270"/>
                    <a:pt x="4144010" y="1652270"/>
                  </a:cubicBezTo>
                  <a:cubicBezTo>
                    <a:pt x="4147820" y="1653540"/>
                    <a:pt x="4151630" y="1657350"/>
                    <a:pt x="4154170" y="1659890"/>
                  </a:cubicBezTo>
                  <a:cubicBezTo>
                    <a:pt x="4155440" y="1656080"/>
                    <a:pt x="4156710" y="1651000"/>
                    <a:pt x="4159250" y="1647190"/>
                  </a:cubicBezTo>
                  <a:cubicBezTo>
                    <a:pt x="4164330" y="1640840"/>
                    <a:pt x="4170680" y="1635760"/>
                    <a:pt x="4175760" y="1630680"/>
                  </a:cubicBezTo>
                  <a:cubicBezTo>
                    <a:pt x="4182110" y="1638300"/>
                    <a:pt x="4188460" y="1645920"/>
                    <a:pt x="4194810" y="1654810"/>
                  </a:cubicBezTo>
                  <a:cubicBezTo>
                    <a:pt x="4196080" y="1654810"/>
                    <a:pt x="4197350" y="1653540"/>
                    <a:pt x="4197350" y="1653540"/>
                  </a:cubicBezTo>
                  <a:cubicBezTo>
                    <a:pt x="4196080" y="1640840"/>
                    <a:pt x="4196080" y="1628140"/>
                    <a:pt x="4194810" y="1615440"/>
                  </a:cubicBezTo>
                  <a:cubicBezTo>
                    <a:pt x="4199890" y="1616710"/>
                    <a:pt x="4203700" y="1616710"/>
                    <a:pt x="4207510" y="1617980"/>
                  </a:cubicBezTo>
                  <a:cubicBezTo>
                    <a:pt x="4208780" y="1616710"/>
                    <a:pt x="4208780" y="1615440"/>
                    <a:pt x="4210050" y="1615440"/>
                  </a:cubicBezTo>
                  <a:cubicBezTo>
                    <a:pt x="4206240" y="1614170"/>
                    <a:pt x="4203700" y="1612900"/>
                    <a:pt x="4199890" y="1611630"/>
                  </a:cubicBezTo>
                  <a:cubicBezTo>
                    <a:pt x="4206240" y="1604010"/>
                    <a:pt x="4210050" y="1598930"/>
                    <a:pt x="4211320" y="1597660"/>
                  </a:cubicBezTo>
                  <a:lnTo>
                    <a:pt x="4211320" y="1573530"/>
                  </a:lnTo>
                  <a:cubicBezTo>
                    <a:pt x="4208780" y="1572260"/>
                    <a:pt x="4206240" y="1569720"/>
                    <a:pt x="4202430" y="1568450"/>
                  </a:cubicBezTo>
                  <a:cubicBezTo>
                    <a:pt x="4199890" y="1567180"/>
                    <a:pt x="4197350" y="1565910"/>
                    <a:pt x="4194810" y="1565910"/>
                  </a:cubicBezTo>
                  <a:cubicBezTo>
                    <a:pt x="4197350" y="1563370"/>
                    <a:pt x="4202430" y="1559560"/>
                    <a:pt x="4203700" y="1559560"/>
                  </a:cubicBezTo>
                  <a:cubicBezTo>
                    <a:pt x="4212590" y="1564640"/>
                    <a:pt x="4210050" y="1550670"/>
                    <a:pt x="4215130" y="1551940"/>
                  </a:cubicBezTo>
                  <a:cubicBezTo>
                    <a:pt x="4215130" y="1548130"/>
                    <a:pt x="4215130" y="1540510"/>
                    <a:pt x="4213860" y="1540510"/>
                  </a:cubicBezTo>
                  <a:cubicBezTo>
                    <a:pt x="4197350" y="1534160"/>
                    <a:pt x="4199890" y="1520190"/>
                    <a:pt x="4196080" y="1511300"/>
                  </a:cubicBezTo>
                  <a:close/>
                  <a:moveTo>
                    <a:pt x="234950" y="990600"/>
                  </a:moveTo>
                  <a:lnTo>
                    <a:pt x="271780" y="990600"/>
                  </a:lnTo>
                  <a:cubicBezTo>
                    <a:pt x="262890" y="1002030"/>
                    <a:pt x="241300" y="1002030"/>
                    <a:pt x="234950" y="990600"/>
                  </a:cubicBezTo>
                  <a:close/>
                  <a:moveTo>
                    <a:pt x="488950" y="1507490"/>
                  </a:moveTo>
                  <a:lnTo>
                    <a:pt x="488950" y="1502410"/>
                  </a:lnTo>
                  <a:cubicBezTo>
                    <a:pt x="505460" y="1501140"/>
                    <a:pt x="523240" y="1499870"/>
                    <a:pt x="539750" y="1499870"/>
                  </a:cubicBezTo>
                  <a:cubicBezTo>
                    <a:pt x="521970" y="1499870"/>
                    <a:pt x="506730" y="1515110"/>
                    <a:pt x="488950" y="1507490"/>
                  </a:cubicBezTo>
                  <a:close/>
                  <a:moveTo>
                    <a:pt x="182880" y="2123440"/>
                  </a:moveTo>
                  <a:cubicBezTo>
                    <a:pt x="190500" y="2115820"/>
                    <a:pt x="196850" y="2110740"/>
                    <a:pt x="199390" y="2106930"/>
                  </a:cubicBezTo>
                  <a:cubicBezTo>
                    <a:pt x="205740" y="2112010"/>
                    <a:pt x="209550" y="2115820"/>
                    <a:pt x="213360" y="2119630"/>
                  </a:cubicBezTo>
                  <a:cubicBezTo>
                    <a:pt x="204470" y="2119630"/>
                    <a:pt x="195580" y="2120900"/>
                    <a:pt x="182880" y="2123440"/>
                  </a:cubicBezTo>
                  <a:close/>
                  <a:moveTo>
                    <a:pt x="271780" y="2117090"/>
                  </a:moveTo>
                  <a:lnTo>
                    <a:pt x="238760" y="2117090"/>
                  </a:lnTo>
                  <a:cubicBezTo>
                    <a:pt x="237490" y="2117090"/>
                    <a:pt x="236220" y="2112010"/>
                    <a:pt x="233680" y="2108200"/>
                  </a:cubicBezTo>
                  <a:cubicBezTo>
                    <a:pt x="248920" y="2109470"/>
                    <a:pt x="260350" y="2110740"/>
                    <a:pt x="271780" y="2112010"/>
                  </a:cubicBezTo>
                  <a:lnTo>
                    <a:pt x="271780" y="2117090"/>
                  </a:lnTo>
                  <a:close/>
                  <a:moveTo>
                    <a:pt x="280670" y="2115820"/>
                  </a:moveTo>
                  <a:cubicBezTo>
                    <a:pt x="279400" y="2114550"/>
                    <a:pt x="279400" y="2113280"/>
                    <a:pt x="278130" y="2113280"/>
                  </a:cubicBezTo>
                  <a:cubicBezTo>
                    <a:pt x="283210" y="2109470"/>
                    <a:pt x="289560" y="2106930"/>
                    <a:pt x="294640" y="2103120"/>
                  </a:cubicBezTo>
                  <a:cubicBezTo>
                    <a:pt x="298450" y="2099310"/>
                    <a:pt x="299720" y="2092960"/>
                    <a:pt x="303530" y="2086610"/>
                  </a:cubicBezTo>
                  <a:cubicBezTo>
                    <a:pt x="313690" y="2106930"/>
                    <a:pt x="335280" y="2100580"/>
                    <a:pt x="354330" y="2105660"/>
                  </a:cubicBezTo>
                  <a:cubicBezTo>
                    <a:pt x="328930" y="2108200"/>
                    <a:pt x="304800" y="2112010"/>
                    <a:pt x="280670" y="2115820"/>
                  </a:cubicBezTo>
                  <a:close/>
                  <a:moveTo>
                    <a:pt x="114300" y="2428240"/>
                  </a:moveTo>
                  <a:cubicBezTo>
                    <a:pt x="115570" y="2428240"/>
                    <a:pt x="115570" y="2428240"/>
                    <a:pt x="114300" y="2428240"/>
                  </a:cubicBezTo>
                  <a:close/>
                  <a:moveTo>
                    <a:pt x="345440" y="2609850"/>
                  </a:moveTo>
                  <a:cubicBezTo>
                    <a:pt x="344170" y="2600960"/>
                    <a:pt x="342900" y="2594610"/>
                    <a:pt x="341630" y="2585720"/>
                  </a:cubicBezTo>
                  <a:cubicBezTo>
                    <a:pt x="350520" y="2588260"/>
                    <a:pt x="355600" y="2589530"/>
                    <a:pt x="360680" y="2592070"/>
                  </a:cubicBezTo>
                  <a:cubicBezTo>
                    <a:pt x="355600" y="2597150"/>
                    <a:pt x="351790" y="2602230"/>
                    <a:pt x="345440" y="2609850"/>
                  </a:cubicBezTo>
                  <a:close/>
                  <a:moveTo>
                    <a:pt x="636270" y="1050290"/>
                  </a:moveTo>
                  <a:cubicBezTo>
                    <a:pt x="627380" y="1051560"/>
                    <a:pt x="618490" y="1055370"/>
                    <a:pt x="610870" y="1055370"/>
                  </a:cubicBezTo>
                  <a:cubicBezTo>
                    <a:pt x="601980" y="1056640"/>
                    <a:pt x="593090" y="1055370"/>
                    <a:pt x="582930" y="1055370"/>
                  </a:cubicBezTo>
                  <a:cubicBezTo>
                    <a:pt x="581660" y="1054100"/>
                    <a:pt x="580390" y="1050290"/>
                    <a:pt x="579120" y="1046480"/>
                  </a:cubicBezTo>
                  <a:cubicBezTo>
                    <a:pt x="588010" y="1043940"/>
                    <a:pt x="596900" y="1040130"/>
                    <a:pt x="607060" y="1037590"/>
                  </a:cubicBezTo>
                  <a:cubicBezTo>
                    <a:pt x="607060" y="1041400"/>
                    <a:pt x="605790" y="1043940"/>
                    <a:pt x="605790" y="1047750"/>
                  </a:cubicBezTo>
                  <a:cubicBezTo>
                    <a:pt x="617220" y="1040130"/>
                    <a:pt x="627380" y="1041400"/>
                    <a:pt x="636270" y="1050290"/>
                  </a:cubicBezTo>
                  <a:cubicBezTo>
                    <a:pt x="650240" y="1040130"/>
                    <a:pt x="652780" y="1041400"/>
                    <a:pt x="656590" y="1062990"/>
                  </a:cubicBezTo>
                  <a:cubicBezTo>
                    <a:pt x="648970" y="1057910"/>
                    <a:pt x="642620" y="1054100"/>
                    <a:pt x="636270" y="1050290"/>
                  </a:cubicBezTo>
                  <a:close/>
                  <a:moveTo>
                    <a:pt x="684530" y="1047750"/>
                  </a:moveTo>
                  <a:cubicBezTo>
                    <a:pt x="687070" y="1045210"/>
                    <a:pt x="689610" y="1042670"/>
                    <a:pt x="690880" y="1040130"/>
                  </a:cubicBezTo>
                  <a:cubicBezTo>
                    <a:pt x="699770" y="1051560"/>
                    <a:pt x="699770" y="1051560"/>
                    <a:pt x="680720" y="1060450"/>
                  </a:cubicBezTo>
                  <a:lnTo>
                    <a:pt x="661670" y="1045210"/>
                  </a:lnTo>
                  <a:cubicBezTo>
                    <a:pt x="674370" y="1035050"/>
                    <a:pt x="681990" y="1035050"/>
                    <a:pt x="684530" y="1047750"/>
                  </a:cubicBezTo>
                  <a:close/>
                  <a:moveTo>
                    <a:pt x="694690" y="2744470"/>
                  </a:moveTo>
                  <a:cubicBezTo>
                    <a:pt x="695960" y="2743200"/>
                    <a:pt x="697230" y="2743200"/>
                    <a:pt x="698500" y="2741930"/>
                  </a:cubicBezTo>
                  <a:cubicBezTo>
                    <a:pt x="699770" y="2744470"/>
                    <a:pt x="702310" y="2747010"/>
                    <a:pt x="704850" y="2750820"/>
                  </a:cubicBezTo>
                  <a:cubicBezTo>
                    <a:pt x="702310" y="2750820"/>
                    <a:pt x="699770" y="2750820"/>
                    <a:pt x="697230" y="2752090"/>
                  </a:cubicBezTo>
                  <a:cubicBezTo>
                    <a:pt x="695960" y="2748280"/>
                    <a:pt x="695960" y="2745740"/>
                    <a:pt x="694690" y="2744470"/>
                  </a:cubicBezTo>
                  <a:close/>
                  <a:moveTo>
                    <a:pt x="772160" y="2735580"/>
                  </a:moveTo>
                  <a:cubicBezTo>
                    <a:pt x="773430" y="2739390"/>
                    <a:pt x="774700" y="2741930"/>
                    <a:pt x="777240" y="2744470"/>
                  </a:cubicBezTo>
                  <a:lnTo>
                    <a:pt x="773430" y="2744470"/>
                  </a:lnTo>
                  <a:cubicBezTo>
                    <a:pt x="773430" y="2741930"/>
                    <a:pt x="773430" y="2739390"/>
                    <a:pt x="772160" y="2735580"/>
                  </a:cubicBezTo>
                  <a:close/>
                  <a:moveTo>
                    <a:pt x="876300" y="3018790"/>
                  </a:moveTo>
                  <a:cubicBezTo>
                    <a:pt x="872490" y="3012440"/>
                    <a:pt x="869950" y="3007360"/>
                    <a:pt x="867410" y="3002280"/>
                  </a:cubicBezTo>
                  <a:lnTo>
                    <a:pt x="873760" y="2995930"/>
                  </a:lnTo>
                  <a:cubicBezTo>
                    <a:pt x="882650" y="3002280"/>
                    <a:pt x="883920" y="3012440"/>
                    <a:pt x="876300" y="3018790"/>
                  </a:cubicBezTo>
                  <a:close/>
                  <a:moveTo>
                    <a:pt x="1198880" y="3044190"/>
                  </a:moveTo>
                  <a:cubicBezTo>
                    <a:pt x="1193800" y="3041650"/>
                    <a:pt x="1188720" y="3040380"/>
                    <a:pt x="1183640" y="3037840"/>
                  </a:cubicBezTo>
                  <a:cubicBezTo>
                    <a:pt x="1188720" y="3032760"/>
                    <a:pt x="1193800" y="3027680"/>
                    <a:pt x="1197610" y="3025140"/>
                  </a:cubicBezTo>
                  <a:lnTo>
                    <a:pt x="1212850" y="3036570"/>
                  </a:lnTo>
                  <a:cubicBezTo>
                    <a:pt x="1209040" y="3039110"/>
                    <a:pt x="1203960" y="3041650"/>
                    <a:pt x="1198880" y="3044190"/>
                  </a:cubicBezTo>
                  <a:close/>
                  <a:moveTo>
                    <a:pt x="3445510" y="2828290"/>
                  </a:moveTo>
                  <a:cubicBezTo>
                    <a:pt x="3444240" y="2829560"/>
                    <a:pt x="3445510" y="2832100"/>
                    <a:pt x="3445510" y="2834640"/>
                  </a:cubicBezTo>
                  <a:lnTo>
                    <a:pt x="3426460" y="2838450"/>
                  </a:lnTo>
                  <a:cubicBezTo>
                    <a:pt x="3423920" y="2827020"/>
                    <a:pt x="3429000" y="2820670"/>
                    <a:pt x="3440430" y="2819400"/>
                  </a:cubicBezTo>
                  <a:cubicBezTo>
                    <a:pt x="3444240" y="2819400"/>
                    <a:pt x="3449320" y="2816860"/>
                    <a:pt x="3455670" y="2816860"/>
                  </a:cubicBezTo>
                  <a:cubicBezTo>
                    <a:pt x="3451860" y="2820670"/>
                    <a:pt x="3448050" y="2823210"/>
                    <a:pt x="3445510" y="2828290"/>
                  </a:cubicBezTo>
                  <a:close/>
                  <a:moveTo>
                    <a:pt x="3470910" y="2825750"/>
                  </a:moveTo>
                  <a:cubicBezTo>
                    <a:pt x="3465830" y="2824480"/>
                    <a:pt x="3462020" y="2820670"/>
                    <a:pt x="3458210" y="2818130"/>
                  </a:cubicBezTo>
                  <a:cubicBezTo>
                    <a:pt x="3463290" y="2811780"/>
                    <a:pt x="3467100" y="2807970"/>
                    <a:pt x="3469640" y="2804160"/>
                  </a:cubicBezTo>
                  <a:cubicBezTo>
                    <a:pt x="3474720" y="2810510"/>
                    <a:pt x="3479800" y="2815590"/>
                    <a:pt x="3484880" y="2823210"/>
                  </a:cubicBezTo>
                  <a:cubicBezTo>
                    <a:pt x="3481070" y="2824480"/>
                    <a:pt x="3475990" y="2825750"/>
                    <a:pt x="3470910" y="2825750"/>
                  </a:cubicBezTo>
                  <a:close/>
                  <a:moveTo>
                    <a:pt x="3604260" y="1967230"/>
                  </a:moveTo>
                  <a:cubicBezTo>
                    <a:pt x="3604260" y="1964690"/>
                    <a:pt x="3604260" y="1963420"/>
                    <a:pt x="3602990" y="1960880"/>
                  </a:cubicBezTo>
                  <a:lnTo>
                    <a:pt x="3629660" y="1957070"/>
                  </a:lnTo>
                  <a:cubicBezTo>
                    <a:pt x="3629660" y="1959610"/>
                    <a:pt x="3630930" y="1962150"/>
                    <a:pt x="3630930" y="1964690"/>
                  </a:cubicBezTo>
                  <a:cubicBezTo>
                    <a:pt x="3620770" y="1964690"/>
                    <a:pt x="3611880" y="1965960"/>
                    <a:pt x="3604260" y="1967230"/>
                  </a:cubicBezTo>
                  <a:close/>
                  <a:moveTo>
                    <a:pt x="3670300" y="1969770"/>
                  </a:moveTo>
                  <a:cubicBezTo>
                    <a:pt x="3662680" y="1969770"/>
                    <a:pt x="3653790" y="1969770"/>
                    <a:pt x="3646170" y="1967230"/>
                  </a:cubicBezTo>
                  <a:cubicBezTo>
                    <a:pt x="3642360" y="1965960"/>
                    <a:pt x="3641090" y="1960880"/>
                    <a:pt x="3637280" y="1958340"/>
                  </a:cubicBezTo>
                  <a:cubicBezTo>
                    <a:pt x="3638550" y="1957070"/>
                    <a:pt x="3638550" y="1955800"/>
                    <a:pt x="3639820" y="1954530"/>
                  </a:cubicBezTo>
                  <a:cubicBezTo>
                    <a:pt x="3651250" y="1957070"/>
                    <a:pt x="3661410" y="1958340"/>
                    <a:pt x="3671570" y="1960880"/>
                  </a:cubicBezTo>
                  <a:cubicBezTo>
                    <a:pt x="3670300" y="1964690"/>
                    <a:pt x="3670300" y="1968500"/>
                    <a:pt x="3670300" y="1969770"/>
                  </a:cubicBezTo>
                  <a:close/>
                  <a:moveTo>
                    <a:pt x="3727450" y="1968500"/>
                  </a:moveTo>
                  <a:cubicBezTo>
                    <a:pt x="3718560" y="1967230"/>
                    <a:pt x="3709670" y="1960880"/>
                    <a:pt x="3700780" y="1969770"/>
                  </a:cubicBezTo>
                  <a:cubicBezTo>
                    <a:pt x="3699510" y="1971040"/>
                    <a:pt x="3691890" y="1967230"/>
                    <a:pt x="3688080" y="1965960"/>
                  </a:cubicBezTo>
                  <a:cubicBezTo>
                    <a:pt x="3688080" y="1964690"/>
                    <a:pt x="3689350" y="1962150"/>
                    <a:pt x="3689350" y="1960880"/>
                  </a:cubicBezTo>
                  <a:lnTo>
                    <a:pt x="3731260" y="1960880"/>
                  </a:lnTo>
                  <a:cubicBezTo>
                    <a:pt x="3732530" y="1960880"/>
                    <a:pt x="3733800" y="1964690"/>
                    <a:pt x="3735070" y="1967230"/>
                  </a:cubicBezTo>
                  <a:cubicBezTo>
                    <a:pt x="3731260" y="1967230"/>
                    <a:pt x="3728720" y="1968500"/>
                    <a:pt x="3727450" y="1968500"/>
                  </a:cubicBezTo>
                  <a:close/>
                  <a:moveTo>
                    <a:pt x="3848100" y="2598420"/>
                  </a:moveTo>
                  <a:cubicBezTo>
                    <a:pt x="3846830" y="2599690"/>
                    <a:pt x="3846830" y="2600960"/>
                    <a:pt x="3846830" y="2599690"/>
                  </a:cubicBezTo>
                  <a:cubicBezTo>
                    <a:pt x="3845560" y="2599690"/>
                    <a:pt x="3845560" y="2598420"/>
                    <a:pt x="3848100" y="2598420"/>
                  </a:cubicBezTo>
                  <a:close/>
                  <a:moveTo>
                    <a:pt x="132080" y="2529840"/>
                  </a:moveTo>
                  <a:cubicBezTo>
                    <a:pt x="130810" y="2529840"/>
                    <a:pt x="130810" y="2531110"/>
                    <a:pt x="129540" y="2531110"/>
                  </a:cubicBezTo>
                  <a:cubicBezTo>
                    <a:pt x="129540" y="2531110"/>
                    <a:pt x="130810" y="2529840"/>
                    <a:pt x="132080" y="2529840"/>
                  </a:cubicBezTo>
                  <a:close/>
                  <a:moveTo>
                    <a:pt x="615950" y="2769870"/>
                  </a:moveTo>
                  <a:cubicBezTo>
                    <a:pt x="621030" y="2772410"/>
                    <a:pt x="626110" y="2774950"/>
                    <a:pt x="629920" y="2776220"/>
                  </a:cubicBezTo>
                  <a:cubicBezTo>
                    <a:pt x="612140" y="2786380"/>
                    <a:pt x="600710" y="2783840"/>
                    <a:pt x="589280" y="2766060"/>
                  </a:cubicBezTo>
                  <a:cubicBezTo>
                    <a:pt x="593090" y="2766060"/>
                    <a:pt x="595630" y="2764790"/>
                    <a:pt x="599440" y="2764790"/>
                  </a:cubicBezTo>
                  <a:cubicBezTo>
                    <a:pt x="604520" y="2766060"/>
                    <a:pt x="610870" y="2767330"/>
                    <a:pt x="615950" y="2769870"/>
                  </a:cubicBezTo>
                  <a:close/>
                  <a:moveTo>
                    <a:pt x="2835910" y="2874010"/>
                  </a:moveTo>
                  <a:cubicBezTo>
                    <a:pt x="2832100" y="2872740"/>
                    <a:pt x="2829560" y="2872740"/>
                    <a:pt x="2824480" y="2871470"/>
                  </a:cubicBezTo>
                  <a:cubicBezTo>
                    <a:pt x="2819400" y="2870200"/>
                    <a:pt x="2813050" y="2866390"/>
                    <a:pt x="2805430" y="2863850"/>
                  </a:cubicBezTo>
                  <a:cubicBezTo>
                    <a:pt x="2810510" y="2862580"/>
                    <a:pt x="2814320" y="2860040"/>
                    <a:pt x="2819400" y="2858770"/>
                  </a:cubicBezTo>
                  <a:cubicBezTo>
                    <a:pt x="2833370" y="2854960"/>
                    <a:pt x="2839720" y="2861310"/>
                    <a:pt x="2835910" y="2874010"/>
                  </a:cubicBezTo>
                  <a:close/>
                  <a:moveTo>
                    <a:pt x="2590800" y="2903220"/>
                  </a:moveTo>
                  <a:cubicBezTo>
                    <a:pt x="2598420" y="2904490"/>
                    <a:pt x="2607310" y="2904490"/>
                    <a:pt x="2616200" y="2905760"/>
                  </a:cubicBezTo>
                  <a:cubicBezTo>
                    <a:pt x="2612390" y="2918460"/>
                    <a:pt x="2602230" y="2914650"/>
                    <a:pt x="2594610" y="2913380"/>
                  </a:cubicBezTo>
                  <a:cubicBezTo>
                    <a:pt x="2592070" y="2913380"/>
                    <a:pt x="2589530" y="2908300"/>
                    <a:pt x="2586990" y="2905760"/>
                  </a:cubicBezTo>
                  <a:cubicBezTo>
                    <a:pt x="2588260" y="2904490"/>
                    <a:pt x="2589530" y="2903220"/>
                    <a:pt x="2590800" y="2903220"/>
                  </a:cubicBezTo>
                  <a:close/>
                  <a:moveTo>
                    <a:pt x="219710" y="2604770"/>
                  </a:moveTo>
                  <a:cubicBezTo>
                    <a:pt x="220980" y="2608580"/>
                    <a:pt x="222250" y="2611120"/>
                    <a:pt x="223520" y="2616200"/>
                  </a:cubicBezTo>
                  <a:cubicBezTo>
                    <a:pt x="215900" y="2616200"/>
                    <a:pt x="209550" y="2616200"/>
                    <a:pt x="203200" y="2614930"/>
                  </a:cubicBezTo>
                  <a:lnTo>
                    <a:pt x="203200" y="2606040"/>
                  </a:lnTo>
                  <a:cubicBezTo>
                    <a:pt x="208280" y="2606040"/>
                    <a:pt x="213360" y="2606040"/>
                    <a:pt x="219710" y="2604770"/>
                  </a:cubicBezTo>
                  <a:close/>
                  <a:moveTo>
                    <a:pt x="715010" y="2762250"/>
                  </a:moveTo>
                  <a:cubicBezTo>
                    <a:pt x="722630" y="2763520"/>
                    <a:pt x="730250" y="2763520"/>
                    <a:pt x="739140" y="2764790"/>
                  </a:cubicBezTo>
                  <a:cubicBezTo>
                    <a:pt x="734060" y="2769870"/>
                    <a:pt x="713740" y="2773680"/>
                    <a:pt x="709930" y="2769870"/>
                  </a:cubicBezTo>
                  <a:cubicBezTo>
                    <a:pt x="709930" y="2768600"/>
                    <a:pt x="708660" y="2766060"/>
                    <a:pt x="709930" y="2764790"/>
                  </a:cubicBezTo>
                  <a:cubicBezTo>
                    <a:pt x="711200" y="2763520"/>
                    <a:pt x="713740" y="2762250"/>
                    <a:pt x="715010" y="2762250"/>
                  </a:cubicBezTo>
                  <a:close/>
                </a:path>
              </a:pathLst>
            </a:custGeom>
            <a:blipFill>
              <a:blip r:embed="rId2"/>
              <a:stretch>
                <a:fillRect l="-4949" t="0" r="-4949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2058036" y="1906679"/>
            <a:ext cx="4818703" cy="1086618"/>
          </a:xfrm>
          <a:custGeom>
            <a:avLst/>
            <a:gdLst/>
            <a:ahLst/>
            <a:cxnLst/>
            <a:rect r="r" b="b" t="t" l="l"/>
            <a:pathLst>
              <a:path h="1086618" w="4818703">
                <a:moveTo>
                  <a:pt x="0" y="0"/>
                </a:moveTo>
                <a:lnTo>
                  <a:pt x="4818703" y="0"/>
                </a:lnTo>
                <a:lnTo>
                  <a:pt x="4818703" y="1086618"/>
                </a:lnTo>
                <a:lnTo>
                  <a:pt x="0" y="1086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854678" y="7650164"/>
            <a:ext cx="7486147" cy="1403653"/>
          </a:xfrm>
          <a:custGeom>
            <a:avLst/>
            <a:gdLst/>
            <a:ahLst/>
            <a:cxnLst/>
            <a:rect r="r" b="b" t="t" l="l"/>
            <a:pathLst>
              <a:path h="1403653" w="7486147">
                <a:moveTo>
                  <a:pt x="0" y="0"/>
                </a:moveTo>
                <a:lnTo>
                  <a:pt x="7486147" y="0"/>
                </a:lnTo>
                <a:lnTo>
                  <a:pt x="7486147" y="1403653"/>
                </a:lnTo>
                <a:lnTo>
                  <a:pt x="0" y="14036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65660" y="2488088"/>
            <a:ext cx="7025771" cy="870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8"/>
              </a:lnSpc>
            </a:pPr>
            <a:r>
              <a:rPr lang="en-US" sz="5998">
                <a:solidFill>
                  <a:srgbClr val="000000"/>
                </a:solidFill>
                <a:latin typeface="Lilita One"/>
              </a:rPr>
              <a:t>THIS WEEK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60686" y="3618749"/>
            <a:ext cx="4506631" cy="589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4AAD"/>
                </a:solidFill>
                <a:latin typeface="Lilita One Bold"/>
              </a:rPr>
              <a:t>WEB LEARNING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65660" y="8082750"/>
            <a:ext cx="414557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Dosis Ultra-Bold"/>
              </a:rPr>
              <a:t>WE CAN DO HARD THINGS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269836" y="3650229"/>
            <a:ext cx="11979323" cy="8712235"/>
          </a:xfrm>
          <a:custGeom>
            <a:avLst/>
            <a:gdLst/>
            <a:ahLst/>
            <a:cxnLst/>
            <a:rect r="r" b="b" t="t" l="l"/>
            <a:pathLst>
              <a:path h="8712235" w="11979323">
                <a:moveTo>
                  <a:pt x="0" y="0"/>
                </a:moveTo>
                <a:lnTo>
                  <a:pt x="11979323" y="0"/>
                </a:lnTo>
                <a:lnTo>
                  <a:pt x="11979323" y="8712235"/>
                </a:lnTo>
                <a:lnTo>
                  <a:pt x="0" y="8712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91347" y="987705"/>
            <a:ext cx="5101226" cy="1150326"/>
          </a:xfrm>
          <a:custGeom>
            <a:avLst/>
            <a:gdLst/>
            <a:ahLst/>
            <a:cxnLst/>
            <a:rect r="r" b="b" t="t" l="l"/>
            <a:pathLst>
              <a:path h="1150326" w="5101226">
                <a:moveTo>
                  <a:pt x="0" y="0"/>
                </a:moveTo>
                <a:lnTo>
                  <a:pt x="5101226" y="0"/>
                </a:lnTo>
                <a:lnTo>
                  <a:pt x="5101226" y="1150326"/>
                </a:lnTo>
                <a:lnTo>
                  <a:pt x="0" y="11503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213770" y="3549365"/>
            <a:ext cx="595880" cy="661170"/>
          </a:xfrm>
          <a:custGeom>
            <a:avLst/>
            <a:gdLst/>
            <a:ahLst/>
            <a:cxnLst/>
            <a:rect r="r" b="b" t="t" l="l"/>
            <a:pathLst>
              <a:path h="661170" w="595880">
                <a:moveTo>
                  <a:pt x="0" y="0"/>
                </a:moveTo>
                <a:lnTo>
                  <a:pt x="595879" y="0"/>
                </a:lnTo>
                <a:lnTo>
                  <a:pt x="595879" y="661170"/>
                </a:lnTo>
                <a:lnTo>
                  <a:pt x="0" y="6611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034560" y="2278230"/>
            <a:ext cx="12875554" cy="7096485"/>
          </a:xfrm>
          <a:custGeom>
            <a:avLst/>
            <a:gdLst/>
            <a:ahLst/>
            <a:cxnLst/>
            <a:rect r="r" b="b" t="t" l="l"/>
            <a:pathLst>
              <a:path h="7096485" w="12875554">
                <a:moveTo>
                  <a:pt x="0" y="0"/>
                </a:moveTo>
                <a:lnTo>
                  <a:pt x="12875554" y="0"/>
                </a:lnTo>
                <a:lnTo>
                  <a:pt x="12875554" y="7096486"/>
                </a:lnTo>
                <a:lnTo>
                  <a:pt x="0" y="709648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30429" y="3884203"/>
            <a:ext cx="2383341" cy="547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>
                <a:solidFill>
                  <a:srgbClr val="8A664C"/>
                </a:solidFill>
                <a:latin typeface="Lilita One Bold"/>
              </a:rPr>
              <a:t>RISE 360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30429" y="664985"/>
            <a:ext cx="6226435" cy="870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8"/>
              </a:lnSpc>
            </a:pPr>
            <a:r>
              <a:rPr lang="en-US" sz="5998">
                <a:solidFill>
                  <a:srgbClr val="000000"/>
                </a:solidFill>
                <a:latin typeface="Lilita One"/>
              </a:rPr>
              <a:t>WEB-BASED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68672" y="4513913"/>
            <a:ext cx="4194909" cy="3583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26109" indent="-313054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PT Sans"/>
              </a:rPr>
              <a:t>RISE beginning to use</a:t>
            </a:r>
          </a:p>
          <a:p>
            <a:pPr marL="626109" indent="-313054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PT Sans"/>
              </a:rPr>
              <a:t>Interactive website</a:t>
            </a:r>
          </a:p>
          <a:p>
            <a:pPr marL="626109" indent="-313054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PT Sans"/>
              </a:rPr>
              <a:t>Activities</a:t>
            </a:r>
          </a:p>
          <a:p>
            <a:pPr marL="1252218" indent="-417406" lvl="2">
              <a:lnSpc>
                <a:spcPts val="4059"/>
              </a:lnSpc>
              <a:buFont typeface="Arial"/>
              <a:buChar char="⚬"/>
            </a:pPr>
            <a:r>
              <a:rPr lang="en-US" sz="2899">
                <a:solidFill>
                  <a:srgbClr val="000000"/>
                </a:solidFill>
                <a:latin typeface="PT Sans"/>
              </a:rPr>
              <a:t>Flashcards</a:t>
            </a:r>
          </a:p>
          <a:p>
            <a:pPr marL="1252218" indent="-417406" lvl="2">
              <a:lnSpc>
                <a:spcPts val="4059"/>
              </a:lnSpc>
              <a:buFont typeface="Arial"/>
              <a:buChar char="⚬"/>
            </a:pPr>
            <a:r>
              <a:rPr lang="en-US" sz="2899">
                <a:solidFill>
                  <a:srgbClr val="000000"/>
                </a:solidFill>
                <a:latin typeface="PT Sans"/>
              </a:rPr>
              <a:t>Timeline</a:t>
            </a:r>
          </a:p>
          <a:p>
            <a:pPr marL="1252218" indent="-417406" lvl="2">
              <a:lnSpc>
                <a:spcPts val="4059"/>
              </a:lnSpc>
              <a:buFont typeface="Arial"/>
              <a:buChar char="⚬"/>
            </a:pPr>
            <a:r>
              <a:rPr lang="en-US" sz="2899">
                <a:solidFill>
                  <a:srgbClr val="000000"/>
                </a:solidFill>
                <a:latin typeface="PT Sans"/>
              </a:rPr>
              <a:t>Matching</a:t>
            </a:r>
          </a:p>
          <a:p>
            <a:pPr>
              <a:lnSpc>
                <a:spcPts val="4059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269836" y="3650229"/>
            <a:ext cx="11979323" cy="8712235"/>
          </a:xfrm>
          <a:custGeom>
            <a:avLst/>
            <a:gdLst/>
            <a:ahLst/>
            <a:cxnLst/>
            <a:rect r="r" b="b" t="t" l="l"/>
            <a:pathLst>
              <a:path h="8712235" w="11979323">
                <a:moveTo>
                  <a:pt x="0" y="0"/>
                </a:moveTo>
                <a:lnTo>
                  <a:pt x="11979323" y="0"/>
                </a:lnTo>
                <a:lnTo>
                  <a:pt x="11979323" y="8712235"/>
                </a:lnTo>
                <a:lnTo>
                  <a:pt x="0" y="8712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316349" y="486230"/>
            <a:ext cx="4534304" cy="1022486"/>
          </a:xfrm>
          <a:custGeom>
            <a:avLst/>
            <a:gdLst/>
            <a:ahLst/>
            <a:cxnLst/>
            <a:rect r="r" b="b" t="t" l="l"/>
            <a:pathLst>
              <a:path h="1022486" w="4534304">
                <a:moveTo>
                  <a:pt x="0" y="0"/>
                </a:moveTo>
                <a:lnTo>
                  <a:pt x="4534305" y="0"/>
                </a:lnTo>
                <a:lnTo>
                  <a:pt x="4534305" y="1022486"/>
                </a:lnTo>
                <a:lnTo>
                  <a:pt x="0" y="1022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737875" y="1893470"/>
            <a:ext cx="595880" cy="661170"/>
          </a:xfrm>
          <a:custGeom>
            <a:avLst/>
            <a:gdLst/>
            <a:ahLst/>
            <a:cxnLst/>
            <a:rect r="r" b="b" t="t" l="l"/>
            <a:pathLst>
              <a:path h="661170" w="595880">
                <a:moveTo>
                  <a:pt x="0" y="0"/>
                </a:moveTo>
                <a:lnTo>
                  <a:pt x="595880" y="0"/>
                </a:lnTo>
                <a:lnTo>
                  <a:pt x="595880" y="661170"/>
                </a:lnTo>
                <a:lnTo>
                  <a:pt x="0" y="6611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456240" y="2790476"/>
            <a:ext cx="13457222" cy="6469279"/>
          </a:xfrm>
          <a:custGeom>
            <a:avLst/>
            <a:gdLst/>
            <a:ahLst/>
            <a:cxnLst/>
            <a:rect r="r" b="b" t="t" l="l"/>
            <a:pathLst>
              <a:path h="6469279" w="13457222">
                <a:moveTo>
                  <a:pt x="0" y="0"/>
                </a:moveTo>
                <a:lnTo>
                  <a:pt x="13457222" y="0"/>
                </a:lnTo>
                <a:lnTo>
                  <a:pt x="13457222" y="6469279"/>
                </a:lnTo>
                <a:lnTo>
                  <a:pt x="0" y="646927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69282" y="932662"/>
            <a:ext cx="5810799" cy="870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8"/>
              </a:lnSpc>
            </a:pPr>
            <a:r>
              <a:rPr lang="en-US" sz="5998">
                <a:solidFill>
                  <a:srgbClr val="000000"/>
                </a:solidFill>
                <a:latin typeface="Lilita One"/>
              </a:rPr>
              <a:t>MOOC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75995" y="2942876"/>
            <a:ext cx="4007507" cy="1526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26109" indent="-313054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PT Sans"/>
              </a:rPr>
              <a:t>Free online courses</a:t>
            </a:r>
          </a:p>
          <a:p>
            <a:pPr marL="626109" indent="-313054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PT Sans"/>
              </a:rPr>
              <a:t>For the masses</a:t>
            </a:r>
          </a:p>
          <a:p>
            <a:pPr marL="626109" indent="-313054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PT Sans"/>
              </a:rPr>
              <a:t>edX, LinkedIn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93733" y="2157380"/>
            <a:ext cx="5835697" cy="547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>
                <a:solidFill>
                  <a:srgbClr val="8A664C"/>
                </a:solidFill>
                <a:latin typeface="Lilita One Bold"/>
              </a:rPr>
              <a:t>MASSIVE OPEN ONLINE COURSE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594459" y="168523"/>
            <a:ext cx="4166405" cy="939524"/>
          </a:xfrm>
          <a:custGeom>
            <a:avLst/>
            <a:gdLst/>
            <a:ahLst/>
            <a:cxnLst/>
            <a:rect r="r" b="b" t="t" l="l"/>
            <a:pathLst>
              <a:path h="939524" w="4166405">
                <a:moveTo>
                  <a:pt x="0" y="0"/>
                </a:moveTo>
                <a:lnTo>
                  <a:pt x="4166404" y="0"/>
                </a:lnTo>
                <a:lnTo>
                  <a:pt x="4166404" y="939524"/>
                </a:lnTo>
                <a:lnTo>
                  <a:pt x="0" y="9395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602955" y="-1373343"/>
            <a:ext cx="11708173" cy="7535737"/>
            <a:chOff x="0" y="0"/>
            <a:chExt cx="5513070" cy="354838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2540" y="-15240"/>
              <a:ext cx="5515610" cy="3563620"/>
            </a:xfrm>
            <a:custGeom>
              <a:avLst/>
              <a:gdLst/>
              <a:ahLst/>
              <a:cxnLst/>
              <a:rect r="r" b="b" t="t" l="l"/>
              <a:pathLst>
                <a:path h="3563620" w="5515610">
                  <a:moveTo>
                    <a:pt x="4991100" y="1559560"/>
                  </a:moveTo>
                  <a:cubicBezTo>
                    <a:pt x="5048250" y="1537970"/>
                    <a:pt x="5124450" y="1548130"/>
                    <a:pt x="5189220" y="1526540"/>
                  </a:cubicBezTo>
                  <a:cubicBezTo>
                    <a:pt x="5326380" y="1479550"/>
                    <a:pt x="5435600" y="1404620"/>
                    <a:pt x="5515610" y="1319530"/>
                  </a:cubicBezTo>
                  <a:cubicBezTo>
                    <a:pt x="5499100" y="1231900"/>
                    <a:pt x="5494020" y="1183640"/>
                    <a:pt x="5505450" y="1109980"/>
                  </a:cubicBezTo>
                  <a:cubicBezTo>
                    <a:pt x="5495290" y="1104900"/>
                    <a:pt x="5473700" y="1118870"/>
                    <a:pt x="5472430" y="1098550"/>
                  </a:cubicBezTo>
                  <a:cubicBezTo>
                    <a:pt x="5469890" y="1040130"/>
                    <a:pt x="5441950" y="1018540"/>
                    <a:pt x="5415280" y="969010"/>
                  </a:cubicBezTo>
                  <a:cubicBezTo>
                    <a:pt x="5210810" y="998220"/>
                    <a:pt x="4838700" y="1158240"/>
                    <a:pt x="4617720" y="1144270"/>
                  </a:cubicBezTo>
                  <a:cubicBezTo>
                    <a:pt x="4753610" y="1047750"/>
                    <a:pt x="4851400" y="939800"/>
                    <a:pt x="4853940" y="797560"/>
                  </a:cubicBezTo>
                  <a:cubicBezTo>
                    <a:pt x="4842510" y="786130"/>
                    <a:pt x="4777740" y="778510"/>
                    <a:pt x="4762500" y="783590"/>
                  </a:cubicBezTo>
                  <a:cubicBezTo>
                    <a:pt x="4710430" y="773430"/>
                    <a:pt x="4657090" y="726440"/>
                    <a:pt x="4634230" y="697230"/>
                  </a:cubicBezTo>
                  <a:cubicBezTo>
                    <a:pt x="4612640" y="711200"/>
                    <a:pt x="4608830" y="695960"/>
                    <a:pt x="4589780" y="706120"/>
                  </a:cubicBezTo>
                  <a:cubicBezTo>
                    <a:pt x="4508500" y="643890"/>
                    <a:pt x="4337050" y="737870"/>
                    <a:pt x="4254500" y="679450"/>
                  </a:cubicBezTo>
                  <a:cubicBezTo>
                    <a:pt x="4292600" y="579120"/>
                    <a:pt x="4215130" y="556260"/>
                    <a:pt x="4163060" y="508000"/>
                  </a:cubicBezTo>
                  <a:cubicBezTo>
                    <a:pt x="4182110" y="429260"/>
                    <a:pt x="4135120" y="387350"/>
                    <a:pt x="4091940" y="313690"/>
                  </a:cubicBezTo>
                  <a:cubicBezTo>
                    <a:pt x="4038600" y="339090"/>
                    <a:pt x="4042410" y="299720"/>
                    <a:pt x="4048760" y="274320"/>
                  </a:cubicBezTo>
                  <a:cubicBezTo>
                    <a:pt x="4009390" y="285750"/>
                    <a:pt x="3985260" y="270510"/>
                    <a:pt x="3963670" y="250190"/>
                  </a:cubicBezTo>
                  <a:cubicBezTo>
                    <a:pt x="3887470" y="279400"/>
                    <a:pt x="3817620" y="280670"/>
                    <a:pt x="3756660" y="287020"/>
                  </a:cubicBezTo>
                  <a:cubicBezTo>
                    <a:pt x="3445510" y="320040"/>
                    <a:pt x="3059430" y="403860"/>
                    <a:pt x="2780030" y="417830"/>
                  </a:cubicBezTo>
                  <a:cubicBezTo>
                    <a:pt x="3036570" y="308610"/>
                    <a:pt x="3333750" y="238760"/>
                    <a:pt x="3522980" y="144780"/>
                  </a:cubicBezTo>
                  <a:cubicBezTo>
                    <a:pt x="3529330" y="91440"/>
                    <a:pt x="3528060" y="67310"/>
                    <a:pt x="3524250" y="17780"/>
                  </a:cubicBezTo>
                  <a:cubicBezTo>
                    <a:pt x="3319780" y="0"/>
                    <a:pt x="3006090" y="97790"/>
                    <a:pt x="2715260" y="189230"/>
                  </a:cubicBezTo>
                  <a:cubicBezTo>
                    <a:pt x="2040890" y="401320"/>
                    <a:pt x="1228090" y="642620"/>
                    <a:pt x="845820" y="1018540"/>
                  </a:cubicBezTo>
                  <a:cubicBezTo>
                    <a:pt x="855980" y="1074420"/>
                    <a:pt x="839470" y="1146810"/>
                    <a:pt x="881380" y="1195070"/>
                  </a:cubicBezTo>
                  <a:cubicBezTo>
                    <a:pt x="741680" y="1271270"/>
                    <a:pt x="581660" y="1339850"/>
                    <a:pt x="445770" y="1418590"/>
                  </a:cubicBezTo>
                  <a:cubicBezTo>
                    <a:pt x="450850" y="1484630"/>
                    <a:pt x="485140" y="1553210"/>
                    <a:pt x="499110" y="1564640"/>
                  </a:cubicBezTo>
                  <a:cubicBezTo>
                    <a:pt x="454660" y="1588770"/>
                    <a:pt x="523240" y="1570990"/>
                    <a:pt x="520700" y="1596390"/>
                  </a:cubicBezTo>
                  <a:cubicBezTo>
                    <a:pt x="501650" y="1605280"/>
                    <a:pt x="514350" y="1626870"/>
                    <a:pt x="486410" y="1633220"/>
                  </a:cubicBezTo>
                  <a:cubicBezTo>
                    <a:pt x="383540" y="1616710"/>
                    <a:pt x="269240" y="1696720"/>
                    <a:pt x="163830" y="1720850"/>
                  </a:cubicBezTo>
                  <a:cubicBezTo>
                    <a:pt x="160020" y="1737360"/>
                    <a:pt x="198120" y="1734820"/>
                    <a:pt x="173990" y="1748790"/>
                  </a:cubicBezTo>
                  <a:cubicBezTo>
                    <a:pt x="104140" y="1765300"/>
                    <a:pt x="96520" y="1802130"/>
                    <a:pt x="26670" y="1818640"/>
                  </a:cubicBezTo>
                  <a:cubicBezTo>
                    <a:pt x="24130" y="1833880"/>
                    <a:pt x="21590" y="1849120"/>
                    <a:pt x="25400" y="1866900"/>
                  </a:cubicBezTo>
                  <a:cubicBezTo>
                    <a:pt x="35560" y="1879600"/>
                    <a:pt x="96520" y="1864360"/>
                    <a:pt x="80010" y="1885950"/>
                  </a:cubicBezTo>
                  <a:cubicBezTo>
                    <a:pt x="43180" y="1898650"/>
                    <a:pt x="0" y="1894840"/>
                    <a:pt x="1270" y="1930400"/>
                  </a:cubicBezTo>
                  <a:cubicBezTo>
                    <a:pt x="21590" y="1953260"/>
                    <a:pt x="63500" y="1938020"/>
                    <a:pt x="74930" y="1974850"/>
                  </a:cubicBezTo>
                  <a:cubicBezTo>
                    <a:pt x="66040" y="1992630"/>
                    <a:pt x="38100" y="2002790"/>
                    <a:pt x="45720" y="2025650"/>
                  </a:cubicBezTo>
                  <a:cubicBezTo>
                    <a:pt x="105410" y="2024380"/>
                    <a:pt x="158750" y="2035810"/>
                    <a:pt x="220980" y="2032000"/>
                  </a:cubicBezTo>
                  <a:cubicBezTo>
                    <a:pt x="201930" y="2042160"/>
                    <a:pt x="236220" y="2065020"/>
                    <a:pt x="287020" y="2054860"/>
                  </a:cubicBezTo>
                  <a:cubicBezTo>
                    <a:pt x="284480" y="2072640"/>
                    <a:pt x="240030" y="2075180"/>
                    <a:pt x="243840" y="2094230"/>
                  </a:cubicBezTo>
                  <a:cubicBezTo>
                    <a:pt x="317500" y="2080260"/>
                    <a:pt x="337820" y="2052320"/>
                    <a:pt x="406400" y="2042160"/>
                  </a:cubicBezTo>
                  <a:cubicBezTo>
                    <a:pt x="360680" y="2078990"/>
                    <a:pt x="302260" y="2136140"/>
                    <a:pt x="245110" y="2148840"/>
                  </a:cubicBezTo>
                  <a:cubicBezTo>
                    <a:pt x="228600" y="2171700"/>
                    <a:pt x="234950" y="2202180"/>
                    <a:pt x="226060" y="2226310"/>
                  </a:cubicBezTo>
                  <a:cubicBezTo>
                    <a:pt x="210820" y="2221230"/>
                    <a:pt x="212090" y="2301240"/>
                    <a:pt x="251460" y="2320290"/>
                  </a:cubicBezTo>
                  <a:cubicBezTo>
                    <a:pt x="300990" y="2307590"/>
                    <a:pt x="412750" y="2313940"/>
                    <a:pt x="485140" y="2329180"/>
                  </a:cubicBezTo>
                  <a:cubicBezTo>
                    <a:pt x="480060" y="2343150"/>
                    <a:pt x="463550" y="2353310"/>
                    <a:pt x="472440" y="2373630"/>
                  </a:cubicBezTo>
                  <a:cubicBezTo>
                    <a:pt x="496570" y="2382520"/>
                    <a:pt x="554990" y="2331720"/>
                    <a:pt x="579120" y="2350770"/>
                  </a:cubicBezTo>
                  <a:cubicBezTo>
                    <a:pt x="614680" y="2363470"/>
                    <a:pt x="551180" y="2376170"/>
                    <a:pt x="568960" y="2401570"/>
                  </a:cubicBezTo>
                  <a:cubicBezTo>
                    <a:pt x="805180" y="2283460"/>
                    <a:pt x="994410" y="2261870"/>
                    <a:pt x="1234440" y="2204720"/>
                  </a:cubicBezTo>
                  <a:cubicBezTo>
                    <a:pt x="966470" y="2321560"/>
                    <a:pt x="604520" y="2636520"/>
                    <a:pt x="598170" y="2739390"/>
                  </a:cubicBezTo>
                  <a:cubicBezTo>
                    <a:pt x="631190" y="2739390"/>
                    <a:pt x="659130" y="2747010"/>
                    <a:pt x="689610" y="2753360"/>
                  </a:cubicBezTo>
                  <a:cubicBezTo>
                    <a:pt x="679450" y="2780030"/>
                    <a:pt x="664210" y="2805430"/>
                    <a:pt x="661670" y="2834640"/>
                  </a:cubicBezTo>
                  <a:cubicBezTo>
                    <a:pt x="678180" y="2805430"/>
                    <a:pt x="736600" y="2791460"/>
                    <a:pt x="741680" y="2844800"/>
                  </a:cubicBezTo>
                  <a:cubicBezTo>
                    <a:pt x="701040" y="2848610"/>
                    <a:pt x="701040" y="2861310"/>
                    <a:pt x="701040" y="2891790"/>
                  </a:cubicBezTo>
                  <a:cubicBezTo>
                    <a:pt x="742950" y="2896870"/>
                    <a:pt x="807720" y="2860040"/>
                    <a:pt x="828040" y="2899410"/>
                  </a:cubicBezTo>
                  <a:cubicBezTo>
                    <a:pt x="801370" y="2915920"/>
                    <a:pt x="791210" y="2900680"/>
                    <a:pt x="765810" y="2914650"/>
                  </a:cubicBezTo>
                  <a:cubicBezTo>
                    <a:pt x="767080" y="2940050"/>
                    <a:pt x="792480" y="2921000"/>
                    <a:pt x="801370" y="2933700"/>
                  </a:cubicBezTo>
                  <a:cubicBezTo>
                    <a:pt x="727710" y="2964180"/>
                    <a:pt x="731520" y="2975610"/>
                    <a:pt x="707390" y="3016250"/>
                  </a:cubicBezTo>
                  <a:cubicBezTo>
                    <a:pt x="687070" y="2983230"/>
                    <a:pt x="633730" y="3195320"/>
                    <a:pt x="676910" y="3192780"/>
                  </a:cubicBezTo>
                  <a:cubicBezTo>
                    <a:pt x="641350" y="3229610"/>
                    <a:pt x="709930" y="3208020"/>
                    <a:pt x="726440" y="3221990"/>
                  </a:cubicBezTo>
                  <a:cubicBezTo>
                    <a:pt x="711200" y="3248660"/>
                    <a:pt x="745490" y="3256280"/>
                    <a:pt x="749300" y="3284220"/>
                  </a:cubicBezTo>
                  <a:cubicBezTo>
                    <a:pt x="768350" y="3289300"/>
                    <a:pt x="805180" y="3262630"/>
                    <a:pt x="803910" y="3303270"/>
                  </a:cubicBezTo>
                  <a:cubicBezTo>
                    <a:pt x="767080" y="3307080"/>
                    <a:pt x="778510" y="3296920"/>
                    <a:pt x="753110" y="3322320"/>
                  </a:cubicBezTo>
                  <a:cubicBezTo>
                    <a:pt x="744220" y="3313430"/>
                    <a:pt x="725170" y="3304540"/>
                    <a:pt x="706120" y="3323590"/>
                  </a:cubicBezTo>
                  <a:cubicBezTo>
                    <a:pt x="720090" y="3350260"/>
                    <a:pt x="715010" y="3370580"/>
                    <a:pt x="712470" y="3392170"/>
                  </a:cubicBezTo>
                  <a:cubicBezTo>
                    <a:pt x="779780" y="3380740"/>
                    <a:pt x="732790" y="3403600"/>
                    <a:pt x="795020" y="3408680"/>
                  </a:cubicBezTo>
                  <a:cubicBezTo>
                    <a:pt x="814070" y="3431540"/>
                    <a:pt x="786130" y="3437890"/>
                    <a:pt x="782320" y="3453130"/>
                  </a:cubicBezTo>
                  <a:cubicBezTo>
                    <a:pt x="904240" y="3456940"/>
                    <a:pt x="967740" y="3507740"/>
                    <a:pt x="1071880" y="3531870"/>
                  </a:cubicBezTo>
                  <a:cubicBezTo>
                    <a:pt x="1071880" y="3554730"/>
                    <a:pt x="1090930" y="3545840"/>
                    <a:pt x="1093470" y="3563620"/>
                  </a:cubicBezTo>
                  <a:cubicBezTo>
                    <a:pt x="1291590" y="3540760"/>
                    <a:pt x="1422400" y="3562350"/>
                    <a:pt x="1651000" y="3492500"/>
                  </a:cubicBezTo>
                  <a:cubicBezTo>
                    <a:pt x="1623060" y="3467100"/>
                    <a:pt x="1544320" y="3487420"/>
                    <a:pt x="1529080" y="3474720"/>
                  </a:cubicBezTo>
                  <a:cubicBezTo>
                    <a:pt x="1684020" y="3409950"/>
                    <a:pt x="1873250" y="3387090"/>
                    <a:pt x="2058670" y="3350260"/>
                  </a:cubicBezTo>
                  <a:cubicBezTo>
                    <a:pt x="2236470" y="3315970"/>
                    <a:pt x="2411730" y="3327400"/>
                    <a:pt x="2586990" y="3249930"/>
                  </a:cubicBezTo>
                  <a:cubicBezTo>
                    <a:pt x="2628900" y="3266440"/>
                    <a:pt x="2661920" y="3234690"/>
                    <a:pt x="2701290" y="3223260"/>
                  </a:cubicBezTo>
                  <a:cubicBezTo>
                    <a:pt x="2907030" y="3161030"/>
                    <a:pt x="3168650" y="3111500"/>
                    <a:pt x="3371850" y="3094990"/>
                  </a:cubicBezTo>
                  <a:cubicBezTo>
                    <a:pt x="3407410" y="3092450"/>
                    <a:pt x="3448050" y="3072130"/>
                    <a:pt x="3464560" y="3060700"/>
                  </a:cubicBezTo>
                  <a:cubicBezTo>
                    <a:pt x="3530600" y="3070860"/>
                    <a:pt x="3644900" y="3027680"/>
                    <a:pt x="3704590" y="3011170"/>
                  </a:cubicBezTo>
                  <a:cubicBezTo>
                    <a:pt x="3702050" y="2999740"/>
                    <a:pt x="3691890" y="2987040"/>
                    <a:pt x="3703320" y="2980690"/>
                  </a:cubicBezTo>
                  <a:cubicBezTo>
                    <a:pt x="3785870" y="2961640"/>
                    <a:pt x="3902710" y="2941320"/>
                    <a:pt x="3978910" y="2895600"/>
                  </a:cubicBezTo>
                  <a:cubicBezTo>
                    <a:pt x="3968750" y="2890520"/>
                    <a:pt x="3947160" y="2904490"/>
                    <a:pt x="3945890" y="2884170"/>
                  </a:cubicBezTo>
                  <a:cubicBezTo>
                    <a:pt x="4018280" y="2866390"/>
                    <a:pt x="4107180" y="2858770"/>
                    <a:pt x="4175760" y="2830830"/>
                  </a:cubicBezTo>
                  <a:cubicBezTo>
                    <a:pt x="4161790" y="2828290"/>
                    <a:pt x="4146550" y="2828290"/>
                    <a:pt x="4133850" y="2821940"/>
                  </a:cubicBezTo>
                  <a:cubicBezTo>
                    <a:pt x="4218940" y="2757170"/>
                    <a:pt x="4254500" y="2725420"/>
                    <a:pt x="4371340" y="2711450"/>
                  </a:cubicBezTo>
                  <a:cubicBezTo>
                    <a:pt x="4362450" y="2673350"/>
                    <a:pt x="4389120" y="2649220"/>
                    <a:pt x="4448810" y="2635250"/>
                  </a:cubicBezTo>
                  <a:cubicBezTo>
                    <a:pt x="4465320" y="2612390"/>
                    <a:pt x="4414520" y="2621280"/>
                    <a:pt x="4433570" y="2593340"/>
                  </a:cubicBezTo>
                  <a:cubicBezTo>
                    <a:pt x="4645660" y="2565400"/>
                    <a:pt x="4704080" y="2374900"/>
                    <a:pt x="4801870" y="2268220"/>
                  </a:cubicBezTo>
                  <a:cubicBezTo>
                    <a:pt x="4805680" y="2264410"/>
                    <a:pt x="4822190" y="2254250"/>
                    <a:pt x="4824730" y="2251710"/>
                  </a:cubicBezTo>
                  <a:cubicBezTo>
                    <a:pt x="4959350" y="2170430"/>
                    <a:pt x="5125720" y="2159000"/>
                    <a:pt x="5228590" y="2047240"/>
                  </a:cubicBezTo>
                  <a:cubicBezTo>
                    <a:pt x="5267960" y="1962150"/>
                    <a:pt x="5372100" y="1854200"/>
                    <a:pt x="5256530" y="1784350"/>
                  </a:cubicBezTo>
                  <a:cubicBezTo>
                    <a:pt x="5269230" y="1766570"/>
                    <a:pt x="5262880" y="1742440"/>
                    <a:pt x="5250180" y="1715770"/>
                  </a:cubicBezTo>
                  <a:cubicBezTo>
                    <a:pt x="5198110" y="1729740"/>
                    <a:pt x="4958080" y="1682750"/>
                    <a:pt x="4904740" y="1661160"/>
                  </a:cubicBezTo>
                  <a:cubicBezTo>
                    <a:pt x="4916170" y="1634490"/>
                    <a:pt x="4892040" y="1607820"/>
                    <a:pt x="4898390" y="1592580"/>
                  </a:cubicBezTo>
                  <a:cubicBezTo>
                    <a:pt x="4947920" y="1590040"/>
                    <a:pt x="4961890" y="1570990"/>
                    <a:pt x="4991100" y="1559560"/>
                  </a:cubicBezTo>
                  <a:close/>
                </a:path>
              </a:pathLst>
            </a:custGeom>
            <a:blipFill>
              <a:blip r:embed="rId4"/>
              <a:stretch>
                <a:fillRect l="0" t="-1775" r="0" b="-1775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9144000" y="1433032"/>
            <a:ext cx="1584898" cy="1569049"/>
          </a:xfrm>
          <a:custGeom>
            <a:avLst/>
            <a:gdLst/>
            <a:ahLst/>
            <a:cxnLst/>
            <a:rect r="r" b="b" t="t" l="l"/>
            <a:pathLst>
              <a:path h="1569049" w="1584898">
                <a:moveTo>
                  <a:pt x="0" y="0"/>
                </a:moveTo>
                <a:lnTo>
                  <a:pt x="1584898" y="0"/>
                </a:lnTo>
                <a:lnTo>
                  <a:pt x="1584898" y="1569049"/>
                </a:lnTo>
                <a:lnTo>
                  <a:pt x="0" y="15690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487416" y="7930040"/>
            <a:ext cx="292629" cy="1087471"/>
          </a:xfrm>
          <a:custGeom>
            <a:avLst/>
            <a:gdLst/>
            <a:ahLst/>
            <a:cxnLst/>
            <a:rect r="r" b="b" t="t" l="l"/>
            <a:pathLst>
              <a:path h="1087471" w="292629">
                <a:moveTo>
                  <a:pt x="0" y="0"/>
                </a:moveTo>
                <a:lnTo>
                  <a:pt x="292629" y="0"/>
                </a:lnTo>
                <a:lnTo>
                  <a:pt x="292629" y="1087471"/>
                </a:lnTo>
                <a:lnTo>
                  <a:pt x="0" y="10874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16329" y="5774917"/>
            <a:ext cx="1584898" cy="1569049"/>
          </a:xfrm>
          <a:custGeom>
            <a:avLst/>
            <a:gdLst/>
            <a:ahLst/>
            <a:cxnLst/>
            <a:rect r="r" b="b" t="t" l="l"/>
            <a:pathLst>
              <a:path h="1569049" w="1584898">
                <a:moveTo>
                  <a:pt x="0" y="0"/>
                </a:moveTo>
                <a:lnTo>
                  <a:pt x="1584898" y="0"/>
                </a:lnTo>
                <a:lnTo>
                  <a:pt x="1584898" y="1569049"/>
                </a:lnTo>
                <a:lnTo>
                  <a:pt x="0" y="15690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487416" y="7753979"/>
            <a:ext cx="292629" cy="1087471"/>
          </a:xfrm>
          <a:custGeom>
            <a:avLst/>
            <a:gdLst/>
            <a:ahLst/>
            <a:cxnLst/>
            <a:rect r="r" b="b" t="t" l="l"/>
            <a:pathLst>
              <a:path h="1087471" w="292629">
                <a:moveTo>
                  <a:pt x="0" y="0"/>
                </a:moveTo>
                <a:lnTo>
                  <a:pt x="292629" y="0"/>
                </a:lnTo>
                <a:lnTo>
                  <a:pt x="292629" y="1087470"/>
                </a:lnTo>
                <a:lnTo>
                  <a:pt x="0" y="10874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463561" y="5596346"/>
            <a:ext cx="1584898" cy="1569049"/>
          </a:xfrm>
          <a:custGeom>
            <a:avLst/>
            <a:gdLst/>
            <a:ahLst/>
            <a:cxnLst/>
            <a:rect r="r" b="b" t="t" l="l"/>
            <a:pathLst>
              <a:path h="1569049" w="1584898">
                <a:moveTo>
                  <a:pt x="0" y="0"/>
                </a:moveTo>
                <a:lnTo>
                  <a:pt x="1584898" y="0"/>
                </a:lnTo>
                <a:lnTo>
                  <a:pt x="1584898" y="1569049"/>
                </a:lnTo>
                <a:lnTo>
                  <a:pt x="0" y="15690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67377" y="6092629"/>
            <a:ext cx="1282802" cy="933626"/>
          </a:xfrm>
          <a:custGeom>
            <a:avLst/>
            <a:gdLst/>
            <a:ahLst/>
            <a:cxnLst/>
            <a:rect r="r" b="b" t="t" l="l"/>
            <a:pathLst>
              <a:path h="933626" w="1282802">
                <a:moveTo>
                  <a:pt x="0" y="0"/>
                </a:moveTo>
                <a:lnTo>
                  <a:pt x="1282802" y="0"/>
                </a:lnTo>
                <a:lnTo>
                  <a:pt x="1282802" y="933626"/>
                </a:lnTo>
                <a:lnTo>
                  <a:pt x="0" y="9336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300705" y="1564327"/>
            <a:ext cx="1271487" cy="1271487"/>
          </a:xfrm>
          <a:custGeom>
            <a:avLst/>
            <a:gdLst/>
            <a:ahLst/>
            <a:cxnLst/>
            <a:rect r="r" b="b" t="t" l="l"/>
            <a:pathLst>
              <a:path h="1271487" w="1271487">
                <a:moveTo>
                  <a:pt x="0" y="0"/>
                </a:moveTo>
                <a:lnTo>
                  <a:pt x="1271488" y="0"/>
                </a:lnTo>
                <a:lnTo>
                  <a:pt x="1271488" y="1271488"/>
                </a:lnTo>
                <a:lnTo>
                  <a:pt x="0" y="12714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739062" y="5879146"/>
            <a:ext cx="1033896" cy="1033896"/>
          </a:xfrm>
          <a:custGeom>
            <a:avLst/>
            <a:gdLst/>
            <a:ahLst/>
            <a:cxnLst/>
            <a:rect r="r" b="b" t="t" l="l"/>
            <a:pathLst>
              <a:path h="1033896" w="1033896">
                <a:moveTo>
                  <a:pt x="0" y="0"/>
                </a:moveTo>
                <a:lnTo>
                  <a:pt x="1033897" y="0"/>
                </a:lnTo>
                <a:lnTo>
                  <a:pt x="1033897" y="1033896"/>
                </a:lnTo>
                <a:lnTo>
                  <a:pt x="0" y="10338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1009292" y="562461"/>
            <a:ext cx="6806045" cy="870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8"/>
              </a:lnSpc>
            </a:pPr>
            <a:r>
              <a:rPr lang="en-US" sz="5998">
                <a:solidFill>
                  <a:srgbClr val="000000"/>
                </a:solidFill>
                <a:latin typeface="Lilita One"/>
              </a:rPr>
              <a:t>THIS WEEK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044137" y="1521596"/>
            <a:ext cx="3172551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8A664C"/>
                </a:solidFill>
                <a:latin typeface="Lilita One Bold"/>
              </a:rPr>
              <a:t>READING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001227" y="6570681"/>
            <a:ext cx="2579107" cy="1663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2" indent="-259081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T Sans"/>
              </a:rPr>
              <a:t>Chapter 27 – Web 2.0 pg. 329 - 342</a:t>
            </a:r>
          </a:p>
          <a:p>
            <a:pPr>
              <a:lnSpc>
                <a:spcPts val="3360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2315552" y="5937009"/>
            <a:ext cx="3148009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8A664C"/>
                </a:solidFill>
                <a:latin typeface="Lilita One Bold"/>
              </a:rPr>
              <a:t>BOOK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303224" y="5740006"/>
            <a:ext cx="2903071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8A664C"/>
                </a:solidFill>
                <a:latin typeface="Lilita One Bold"/>
              </a:rPr>
              <a:t>VIDEOS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925359" y="6333245"/>
            <a:ext cx="3433198" cy="2082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2" indent="-259081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T Sans"/>
              </a:rPr>
              <a:t>https://www.youtube.com/watch?v=-sPkZwqh2Ck</a:t>
            </a:r>
          </a:p>
          <a:p>
            <a:pPr>
              <a:lnSpc>
                <a:spcPts val="3360"/>
              </a:lnSpc>
            </a:pPr>
          </a:p>
          <a:p>
            <a:pPr>
              <a:lnSpc>
                <a:spcPts val="3360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10536629" y="1974352"/>
            <a:ext cx="7278708" cy="3749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18165" indent="-259082" lvl="1">
              <a:lnSpc>
                <a:spcPts val="3360"/>
              </a:lnSpc>
              <a:buFont typeface="Arial"/>
              <a:buChar char="•"/>
            </a:pPr>
            <a:r>
              <a:rPr lang="en-US" sz="2400" u="sng">
                <a:solidFill>
                  <a:srgbClr val="000000"/>
                </a:solidFill>
                <a:latin typeface="Canva Sans"/>
                <a:hlinkClick r:id="rId15" tooltip="https://elearningindustry.com/designing-effective-online-courses-10-considerations"/>
              </a:rPr>
              <a:t>Designing effective online courses</a:t>
            </a:r>
          </a:p>
          <a:p>
            <a:pPr marL="518165" indent="-259082" lvl="1">
              <a:lnSpc>
                <a:spcPts val="3360"/>
              </a:lnSpc>
              <a:buFont typeface="Arial"/>
              <a:buChar char="•"/>
            </a:pPr>
            <a:r>
              <a:rPr lang="en-US" sz="2400" u="sng">
                <a:solidFill>
                  <a:srgbClr val="000000"/>
                </a:solidFill>
                <a:latin typeface="Canva Sans"/>
                <a:hlinkClick r:id="rId16" tooltip="https://elearningindustry.com/designing-effective-online-courses-10-considerations"/>
              </a:rPr>
              <a:t>Beginners guide to Online training</a:t>
            </a:r>
          </a:p>
          <a:p>
            <a:pPr marL="518165" indent="-259082" lvl="1">
              <a:lnSpc>
                <a:spcPts val="3360"/>
              </a:lnSpc>
              <a:buFont typeface="Arial"/>
              <a:buChar char="•"/>
            </a:pPr>
            <a:r>
              <a:rPr lang="en-US" sz="2400" u="sng">
                <a:solidFill>
                  <a:srgbClr val="000000"/>
                </a:solidFill>
                <a:latin typeface="Canva Sans"/>
                <a:hlinkClick r:id="rId17" tooltip="https://elearningindustry.com/designing-effective-online-courses-10-considerations"/>
              </a:rPr>
              <a:t>Potential of online learning</a:t>
            </a:r>
          </a:p>
          <a:p>
            <a:pPr marL="518165" indent="-259082" lvl="1">
              <a:lnSpc>
                <a:spcPts val="3360"/>
              </a:lnSpc>
              <a:buFont typeface="Arial"/>
              <a:buChar char="•"/>
            </a:pPr>
            <a:r>
              <a:rPr lang="en-US" sz="2400" u="sng">
                <a:solidFill>
                  <a:srgbClr val="000000"/>
                </a:solidFill>
                <a:latin typeface="Canva Sans"/>
                <a:hlinkClick r:id="rId18" tooltip="https://www.edsurge.com/news/2020-08-15-what-workforce-education-is-learning-from-the-pandemic"/>
              </a:rPr>
              <a:t>https://www.edsurge.com/news/2020-08-15-what-workforce-education-is-learning-from-the-pandemic</a:t>
            </a:r>
          </a:p>
          <a:p>
            <a:pPr marL="518165" indent="-259082" lvl="1">
              <a:lnSpc>
                <a:spcPts val="3360"/>
              </a:lnSpc>
              <a:buFont typeface="Arial"/>
              <a:buChar char="•"/>
            </a:pPr>
            <a:r>
              <a:rPr lang="en-US" sz="2400" u="sng">
                <a:solidFill>
                  <a:srgbClr val="000000"/>
                </a:solidFill>
                <a:latin typeface="Canva Sans"/>
                <a:hlinkClick r:id="rId19" tooltip="https://docs.moodle.org/34/en/Pedagogy#Definition_of_Pedagogy"/>
              </a:rPr>
              <a:t>https://docs.moodle.org/34/en/Pedagogy#Definition_of_Pedagogy</a:t>
            </a:r>
          </a:p>
          <a:p>
            <a:pPr algn="l">
              <a:lnSpc>
                <a:spcPts val="3360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9037" y="260073"/>
            <a:ext cx="4166405" cy="939524"/>
          </a:xfrm>
          <a:custGeom>
            <a:avLst/>
            <a:gdLst/>
            <a:ahLst/>
            <a:cxnLst/>
            <a:rect r="r" b="b" t="t" l="l"/>
            <a:pathLst>
              <a:path h="939524" w="4166405">
                <a:moveTo>
                  <a:pt x="0" y="0"/>
                </a:moveTo>
                <a:lnTo>
                  <a:pt x="4166404" y="0"/>
                </a:lnTo>
                <a:lnTo>
                  <a:pt x="4166404" y="939525"/>
                </a:lnTo>
                <a:lnTo>
                  <a:pt x="0" y="939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75130" y="2061721"/>
            <a:ext cx="1584898" cy="1569049"/>
          </a:xfrm>
          <a:custGeom>
            <a:avLst/>
            <a:gdLst/>
            <a:ahLst/>
            <a:cxnLst/>
            <a:rect r="r" b="b" t="t" l="l"/>
            <a:pathLst>
              <a:path h="1569049" w="1584898">
                <a:moveTo>
                  <a:pt x="0" y="0"/>
                </a:moveTo>
                <a:lnTo>
                  <a:pt x="1584898" y="0"/>
                </a:lnTo>
                <a:lnTo>
                  <a:pt x="1584898" y="1569049"/>
                </a:lnTo>
                <a:lnTo>
                  <a:pt x="0" y="15690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86586" y="2447255"/>
            <a:ext cx="713752" cy="713752"/>
          </a:xfrm>
          <a:custGeom>
            <a:avLst/>
            <a:gdLst/>
            <a:ahLst/>
            <a:cxnLst/>
            <a:rect r="r" b="b" t="t" l="l"/>
            <a:pathLst>
              <a:path h="713752" w="713752">
                <a:moveTo>
                  <a:pt x="0" y="0"/>
                </a:moveTo>
                <a:lnTo>
                  <a:pt x="713753" y="0"/>
                </a:lnTo>
                <a:lnTo>
                  <a:pt x="713753" y="713753"/>
                </a:lnTo>
                <a:lnTo>
                  <a:pt x="0" y="7137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09680" y="654012"/>
            <a:ext cx="6536482" cy="870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8"/>
              </a:lnSpc>
            </a:pPr>
            <a:r>
              <a:rPr lang="en-US" sz="5998">
                <a:solidFill>
                  <a:srgbClr val="000000"/>
                </a:solidFill>
                <a:latin typeface="Lilita One"/>
              </a:rPr>
              <a:t>ACTIVITY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2091474">
            <a:off x="7034596" y="5531437"/>
            <a:ext cx="12307643" cy="8951013"/>
          </a:xfrm>
          <a:custGeom>
            <a:avLst/>
            <a:gdLst/>
            <a:ahLst/>
            <a:cxnLst/>
            <a:rect r="r" b="b" t="t" l="l"/>
            <a:pathLst>
              <a:path h="8951013" w="12307643">
                <a:moveTo>
                  <a:pt x="0" y="0"/>
                </a:moveTo>
                <a:lnTo>
                  <a:pt x="12307643" y="0"/>
                </a:lnTo>
                <a:lnTo>
                  <a:pt x="12307643" y="8951013"/>
                </a:lnTo>
                <a:lnTo>
                  <a:pt x="0" y="89510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538257" y="2185670"/>
            <a:ext cx="15749743" cy="4443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PT Sans"/>
              </a:rPr>
              <a:t>Review the following web based learning and answer the following questions</a:t>
            </a:r>
          </a:p>
          <a:p>
            <a:pPr>
              <a:lnSpc>
                <a:spcPts val="3919"/>
              </a:lnSpc>
            </a:p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PT Sans"/>
              </a:rPr>
              <a:t>https://360.articulate.com/review/content/bbc92a67-977c-4c34-b92e-291e5c63fb75/review</a:t>
            </a:r>
          </a:p>
          <a:p>
            <a:pPr>
              <a:lnSpc>
                <a:spcPts val="3919"/>
              </a:lnSpc>
            </a:p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PT Sans Bold"/>
              </a:rPr>
              <a:t>Question: </a:t>
            </a:r>
            <a:r>
              <a:rPr lang="en-US" sz="2799">
                <a:solidFill>
                  <a:srgbClr val="000000"/>
                </a:solidFill>
                <a:latin typeface="PT Sans"/>
              </a:rPr>
              <a:t>How would you organize your course differently for a web-based online course vs online modules.</a:t>
            </a:r>
          </a:p>
          <a:p>
            <a:pPr>
              <a:lnSpc>
                <a:spcPts val="3919"/>
              </a:lnSpc>
            </a:pPr>
          </a:p>
          <a:p>
            <a:pPr>
              <a:lnSpc>
                <a:spcPts val="3919"/>
              </a:lnSpc>
            </a:pPr>
          </a:p>
          <a:p>
            <a:pPr>
              <a:lnSpc>
                <a:spcPts val="3919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9037" y="260073"/>
            <a:ext cx="4166405" cy="939524"/>
          </a:xfrm>
          <a:custGeom>
            <a:avLst/>
            <a:gdLst/>
            <a:ahLst/>
            <a:cxnLst/>
            <a:rect r="r" b="b" t="t" l="l"/>
            <a:pathLst>
              <a:path h="939524" w="4166405">
                <a:moveTo>
                  <a:pt x="0" y="0"/>
                </a:moveTo>
                <a:lnTo>
                  <a:pt x="4166404" y="0"/>
                </a:lnTo>
                <a:lnTo>
                  <a:pt x="4166404" y="939525"/>
                </a:lnTo>
                <a:lnTo>
                  <a:pt x="0" y="939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75130" y="2061721"/>
            <a:ext cx="1584898" cy="1569049"/>
          </a:xfrm>
          <a:custGeom>
            <a:avLst/>
            <a:gdLst/>
            <a:ahLst/>
            <a:cxnLst/>
            <a:rect r="r" b="b" t="t" l="l"/>
            <a:pathLst>
              <a:path h="1569049" w="1584898">
                <a:moveTo>
                  <a:pt x="0" y="0"/>
                </a:moveTo>
                <a:lnTo>
                  <a:pt x="1584898" y="0"/>
                </a:lnTo>
                <a:lnTo>
                  <a:pt x="1584898" y="1569049"/>
                </a:lnTo>
                <a:lnTo>
                  <a:pt x="0" y="15690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86586" y="2447255"/>
            <a:ext cx="713752" cy="713752"/>
          </a:xfrm>
          <a:custGeom>
            <a:avLst/>
            <a:gdLst/>
            <a:ahLst/>
            <a:cxnLst/>
            <a:rect r="r" b="b" t="t" l="l"/>
            <a:pathLst>
              <a:path h="713752" w="713752">
                <a:moveTo>
                  <a:pt x="0" y="0"/>
                </a:moveTo>
                <a:lnTo>
                  <a:pt x="713753" y="0"/>
                </a:lnTo>
                <a:lnTo>
                  <a:pt x="713753" y="713753"/>
                </a:lnTo>
                <a:lnTo>
                  <a:pt x="0" y="7137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09680" y="654012"/>
            <a:ext cx="6536482" cy="870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8"/>
              </a:lnSpc>
            </a:pPr>
            <a:r>
              <a:rPr lang="en-US" sz="5998">
                <a:solidFill>
                  <a:srgbClr val="000000"/>
                </a:solidFill>
                <a:latin typeface="Lilita One"/>
              </a:rPr>
              <a:t>ACTIVITY, CONT.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2091474">
            <a:off x="7034596" y="5531437"/>
            <a:ext cx="12307643" cy="8951013"/>
          </a:xfrm>
          <a:custGeom>
            <a:avLst/>
            <a:gdLst/>
            <a:ahLst/>
            <a:cxnLst/>
            <a:rect r="r" b="b" t="t" l="l"/>
            <a:pathLst>
              <a:path h="8951013" w="12307643">
                <a:moveTo>
                  <a:pt x="0" y="0"/>
                </a:moveTo>
                <a:lnTo>
                  <a:pt x="12307643" y="0"/>
                </a:lnTo>
                <a:lnTo>
                  <a:pt x="12307643" y="8951013"/>
                </a:lnTo>
                <a:lnTo>
                  <a:pt x="0" y="89510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692138" y="2283745"/>
            <a:ext cx="15393825" cy="6670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PT Sans"/>
              </a:rPr>
              <a:t>Find an online course (recommendations below) that you would recommend as a good web based learning example. </a:t>
            </a:r>
          </a:p>
          <a:p>
            <a:pPr marL="626109" indent="-313054" lvl="1">
              <a:lnSpc>
                <a:spcPts val="4059"/>
              </a:lnSpc>
              <a:buFont typeface="Arial"/>
              <a:buChar char="•"/>
            </a:pPr>
            <a:r>
              <a:rPr lang="en-US" sz="2899" u="sng">
                <a:solidFill>
                  <a:srgbClr val="000000"/>
                </a:solidFill>
                <a:latin typeface="PT Sans"/>
                <a:hlinkClick r:id="rId10" tooltip="https://www.intelligent.com/best-online-courses/free-online-courses/#EdX"/>
              </a:rPr>
              <a:t>EdX</a:t>
            </a:r>
            <a:r>
              <a:rPr lang="en-US" sz="2899">
                <a:solidFill>
                  <a:srgbClr val="000000"/>
                </a:solidFill>
                <a:latin typeface="PT Sans"/>
              </a:rPr>
              <a:t> – Best Overall</a:t>
            </a:r>
          </a:p>
          <a:p>
            <a:pPr marL="626109" indent="-313054" lvl="1">
              <a:lnSpc>
                <a:spcPts val="4059"/>
              </a:lnSpc>
              <a:buFont typeface="Arial"/>
              <a:buChar char="•"/>
            </a:pPr>
            <a:r>
              <a:rPr lang="en-US" sz="2899" u="sng">
                <a:solidFill>
                  <a:srgbClr val="000000"/>
                </a:solidFill>
                <a:latin typeface="PT Sans"/>
                <a:hlinkClick r:id="rId11" tooltip="https://www.intelligent.com/best-online-courses/free-online-courses/#Coursera"/>
              </a:rPr>
              <a:t>Coursera</a:t>
            </a:r>
            <a:r>
              <a:rPr lang="en-US" sz="2899">
                <a:solidFill>
                  <a:srgbClr val="000000"/>
                </a:solidFill>
                <a:latin typeface="PT Sans"/>
              </a:rPr>
              <a:t> – Best Language Variety</a:t>
            </a:r>
          </a:p>
          <a:p>
            <a:pPr marL="626109" indent="-313054" lvl="1">
              <a:lnSpc>
                <a:spcPts val="4059"/>
              </a:lnSpc>
              <a:buFont typeface="Arial"/>
              <a:buChar char="•"/>
            </a:pPr>
            <a:r>
              <a:rPr lang="en-US" sz="2899" u="sng">
                <a:solidFill>
                  <a:srgbClr val="000000"/>
                </a:solidFill>
                <a:latin typeface="PT Sans"/>
                <a:hlinkClick r:id="rId12" tooltip="https://www.intelligent.com/best-online-courses/free-online-courses/#FutureLearn"/>
              </a:rPr>
              <a:t>FutureLearn</a:t>
            </a:r>
            <a:r>
              <a:rPr lang="en-US" sz="2899">
                <a:solidFill>
                  <a:srgbClr val="000000"/>
                </a:solidFill>
                <a:latin typeface="PT Sans"/>
              </a:rPr>
              <a:t> – Best for STEM Courses</a:t>
            </a:r>
          </a:p>
          <a:p>
            <a:pPr marL="626109" indent="-313054" lvl="1">
              <a:lnSpc>
                <a:spcPts val="4059"/>
              </a:lnSpc>
              <a:buFont typeface="Arial"/>
              <a:buChar char="•"/>
            </a:pPr>
            <a:r>
              <a:rPr lang="en-US" sz="2899" u="sng">
                <a:solidFill>
                  <a:srgbClr val="000000"/>
                </a:solidFill>
                <a:latin typeface="PT Sans"/>
                <a:hlinkClick r:id="rId13" tooltip="https://www.intelligent.com/best-online-courses/free-online-courses/#Codecademy"/>
              </a:rPr>
              <a:t>Codecademy</a:t>
            </a:r>
            <a:r>
              <a:rPr lang="en-US" sz="2899">
                <a:solidFill>
                  <a:srgbClr val="000000"/>
                </a:solidFill>
                <a:latin typeface="PT Sans"/>
              </a:rPr>
              <a:t> – Best for Coding Courses</a:t>
            </a:r>
          </a:p>
          <a:p>
            <a:pPr marL="626109" indent="-313054" lvl="1">
              <a:lnSpc>
                <a:spcPts val="4059"/>
              </a:lnSpc>
              <a:buFont typeface="Arial"/>
              <a:buChar char="•"/>
            </a:pPr>
            <a:r>
              <a:rPr lang="en-US" sz="2899" u="sng">
                <a:solidFill>
                  <a:srgbClr val="000000"/>
                </a:solidFill>
                <a:latin typeface="PT Sans"/>
                <a:hlinkClick r:id="rId14" tooltip="https://www.intelligent.com/best-online-courses/free-online-courses/#Udacity"/>
              </a:rPr>
              <a:t>Udacity</a:t>
            </a:r>
            <a:r>
              <a:rPr lang="en-US" sz="2899">
                <a:solidFill>
                  <a:srgbClr val="000000"/>
                </a:solidFill>
                <a:latin typeface="PT Sans"/>
              </a:rPr>
              <a:t> – Best for IT Courses</a:t>
            </a:r>
          </a:p>
          <a:p>
            <a:pPr marL="626109" indent="-313054" lvl="1">
              <a:lnSpc>
                <a:spcPts val="4059"/>
              </a:lnSpc>
              <a:buFont typeface="Arial"/>
              <a:buChar char="•"/>
            </a:pPr>
            <a:r>
              <a:rPr lang="en-US" sz="2899" u="sng">
                <a:solidFill>
                  <a:srgbClr val="000000"/>
                </a:solidFill>
                <a:latin typeface="PT Sans"/>
                <a:hlinkClick r:id="rId15" tooltip="https://www.intelligent.com/best-online-courses/free-online-courses/#Memrise"/>
              </a:rPr>
              <a:t>Memrise</a:t>
            </a:r>
            <a:r>
              <a:rPr lang="en-US" sz="2899">
                <a:solidFill>
                  <a:srgbClr val="000000"/>
                </a:solidFill>
                <a:latin typeface="PT Sans"/>
              </a:rPr>
              <a:t> – Best for Foreign Language Courses</a:t>
            </a:r>
          </a:p>
          <a:p>
            <a:pPr marL="626109" indent="-313054" lvl="1">
              <a:lnSpc>
                <a:spcPts val="4059"/>
              </a:lnSpc>
              <a:buFont typeface="Arial"/>
              <a:buChar char="•"/>
            </a:pPr>
            <a:r>
              <a:rPr lang="en-US" sz="2899" u="sng">
                <a:solidFill>
                  <a:srgbClr val="000000"/>
                </a:solidFill>
                <a:latin typeface="PT Sans"/>
                <a:hlinkClick r:id="rId16" tooltip="https://www.intelligent.com/best-online-courses/free-online-courses/#Udemy"/>
              </a:rPr>
              <a:t>Udemy</a:t>
            </a:r>
            <a:r>
              <a:rPr lang="en-US" sz="2899">
                <a:solidFill>
                  <a:srgbClr val="000000"/>
                </a:solidFill>
                <a:latin typeface="PT Sans"/>
              </a:rPr>
              <a:t> – Best for Business Courses</a:t>
            </a:r>
          </a:p>
          <a:p>
            <a:pPr>
              <a:lnSpc>
                <a:spcPts val="4059"/>
              </a:lnSpc>
            </a:pPr>
          </a:p>
          <a:p>
            <a:pPr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PT Sans Bold"/>
              </a:rPr>
              <a:t>Question: </a:t>
            </a:r>
          </a:p>
          <a:p>
            <a:pPr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PT Sans"/>
              </a:rPr>
              <a:t>Why is it good in your opinion?</a:t>
            </a:r>
          </a:p>
          <a:p>
            <a:pPr>
              <a:lnSpc>
                <a:spcPts val="405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666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157090" y="-1429653"/>
            <a:ext cx="17363364" cy="12631847"/>
          </a:xfrm>
          <a:custGeom>
            <a:avLst/>
            <a:gdLst/>
            <a:ahLst/>
            <a:cxnLst/>
            <a:rect r="r" b="b" t="t" l="l"/>
            <a:pathLst>
              <a:path h="12631847" w="17363364">
                <a:moveTo>
                  <a:pt x="0" y="0"/>
                </a:moveTo>
                <a:lnTo>
                  <a:pt x="17363364" y="0"/>
                </a:lnTo>
                <a:lnTo>
                  <a:pt x="17363364" y="12631848"/>
                </a:lnTo>
                <a:lnTo>
                  <a:pt x="0" y="126318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825335" y="3254296"/>
            <a:ext cx="8433965" cy="1354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462"/>
              </a:lnSpc>
            </a:pPr>
            <a:r>
              <a:rPr lang="en-US" sz="9341">
                <a:solidFill>
                  <a:srgbClr val="FFFFFF"/>
                </a:solidFill>
                <a:latin typeface="Lilita One"/>
              </a:rPr>
              <a:t>UPCOMING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230090" y="5067300"/>
            <a:ext cx="3872234" cy="6385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231"/>
              </a:lnSpc>
            </a:pPr>
            <a:r>
              <a:rPr lang="en-US" sz="3736">
                <a:solidFill>
                  <a:srgbClr val="FFFFFF"/>
                </a:solidFill>
                <a:latin typeface="Lilita One"/>
              </a:rPr>
              <a:t>Mobile Learning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DAGD1Recsok</dc:identifier>
  <dcterms:modified xsi:type="dcterms:W3CDTF">2011-08-01T06:04:30Z</dcterms:modified>
  <cp:revision>1</cp:revision>
  <dc:title>ID Cohort Week 9</dc:title>
</cp:coreProperties>
</file>