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6"/>
  </p:notesMasterIdLst>
  <p:sldIdLst>
    <p:sldId id="256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</p:sldIdLst>
  <p:sldSz cx="18288000" cy="10287000"/>
  <p:notesSz cx="6858000" cy="9144000"/>
  <p:embeddedFontLst>
    <p:embeddedFont>
      <p:font typeface="PT Sans" charset="1" panose="020B0503020203020204"/>
      <p:regular r:id="rId6"/>
    </p:embeddedFont>
    <p:embeddedFont>
      <p:font typeface="PT Sans Bold" charset="1" panose="020B0703020203020204"/>
      <p:regular r:id="rId7"/>
    </p:embeddedFont>
    <p:embeddedFont>
      <p:font typeface="PT Sans Italics" charset="1" panose="020B0503020203090204"/>
      <p:regular r:id="rId8"/>
    </p:embeddedFont>
    <p:embeddedFont>
      <p:font typeface="PT Sans Bold Italics" charset="1" panose="020B0703020203090204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Lilita One" charset="1" panose="02000000000000000000"/>
      <p:regular r:id="rId14"/>
    </p:embeddedFont>
    <p:embeddedFont>
      <p:font typeface="Arial" charset="1" panose="020B0502020202020204"/>
      <p:regular r:id="rId15"/>
    </p:embeddedFont>
    <p:embeddedFont>
      <p:font typeface="Arial Bold" charset="1" panose="020B0802020202020204"/>
      <p:regular r:id="rId16"/>
    </p:embeddedFont>
    <p:embeddedFont>
      <p:font typeface="Arial Italics" charset="1" panose="020B0502020202090204"/>
      <p:regular r:id="rId17"/>
    </p:embeddedFont>
    <p:embeddedFont>
      <p:font typeface="Arial Bold Italics" charset="1" panose="020B0802020202090204"/>
      <p:regular r:id="rId18"/>
    </p:embeddedFont>
    <p:embeddedFont>
      <p:font typeface="Dosis" charset="1" panose="02010503020202060003"/>
      <p:regular r:id="rId19"/>
    </p:embeddedFont>
    <p:embeddedFont>
      <p:font typeface="Dosis Bold" charset="1" panose="02010803020202060003"/>
      <p:regular r:id="rId20"/>
    </p:embeddedFont>
    <p:embeddedFont>
      <p:font typeface="Dosis Extra-Light" charset="1" panose="02010203020202060003"/>
      <p:regular r:id="rId21"/>
    </p:embeddedFont>
    <p:embeddedFont>
      <p:font typeface="Dosis Light" charset="1" panose="02010803020202060003"/>
      <p:regular r:id="rId22"/>
    </p:embeddedFont>
    <p:embeddedFont>
      <p:font typeface="Dosis Medium" charset="1" panose="02010603020202060003"/>
      <p:regular r:id="rId23"/>
    </p:embeddedFont>
    <p:embeddedFont>
      <p:font typeface="Dosis Semi-Bold" charset="1" panose="02010703020202060003"/>
      <p:regular r:id="rId24"/>
    </p:embeddedFont>
    <p:embeddedFont>
      <p:font typeface="Dosis Ultra-Bold" charset="1" panose="02010903020202060003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slides/slide1.xml" Type="http://schemas.openxmlformats.org/officeDocument/2006/relationships/slide"/><Relationship Id="rId27" Target="slides/slide2.xml" Type="http://schemas.openxmlformats.org/officeDocument/2006/relationships/slide"/><Relationship Id="rId28" Target="slides/slide3.xml" Type="http://schemas.openxmlformats.org/officeDocument/2006/relationships/slide"/><Relationship Id="rId29" Target="slides/slide4.xml" Type="http://schemas.openxmlformats.org/officeDocument/2006/relationships/slide"/><Relationship Id="rId3" Target="viewProps.xml" Type="http://schemas.openxmlformats.org/officeDocument/2006/relationships/viewProps"/><Relationship Id="rId30" Target="slides/slide5.xml" Type="http://schemas.openxmlformats.org/officeDocument/2006/relationships/slide"/><Relationship Id="rId31" Target="slides/slide6.xml" Type="http://schemas.openxmlformats.org/officeDocument/2006/relationships/slide"/><Relationship Id="rId32" Target="slides/slide7.xml" Type="http://schemas.openxmlformats.org/officeDocument/2006/relationships/slide"/><Relationship Id="rId33" Target="slides/slide8.xml" Type="http://schemas.openxmlformats.org/officeDocument/2006/relationships/slide"/><Relationship Id="rId34" Target="slides/slide9.xml" Type="http://schemas.openxmlformats.org/officeDocument/2006/relationships/slide"/><Relationship Id="rId35" Target="slides/slide10.xml" Type="http://schemas.openxmlformats.org/officeDocument/2006/relationships/slide"/><Relationship Id="rId36" Target="notesMasters/notesMaster1.xml" Type="http://schemas.openxmlformats.org/officeDocument/2006/relationships/notesMaster"/><Relationship Id="rId37" Target="theme/theme2.xml" Type="http://schemas.openxmlformats.org/officeDocument/2006/relationships/theme"/><Relationship Id="rId38" Target="notesSlides/notesSlide1.xml" Type="http://schemas.openxmlformats.org/officeDocument/2006/relationships/notesSlide"/><Relationship Id="rId39" Target="notesSlides/notesSlide2.xml" Type="http://schemas.openxmlformats.org/officeDocument/2006/relationships/notesSlide"/><Relationship Id="rId4" Target="theme/theme1.xml" Type="http://schemas.openxmlformats.org/officeDocument/2006/relationships/theme"/><Relationship Id="rId40" Target="notesSlides/notesSlide3.xml" Type="http://schemas.openxmlformats.org/officeDocument/2006/relationships/notes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U.S. copyright law provides copyright owners with the following exclusive rights:</a:t>
            </a:r>
          </a:p>
          <a:p>
            <a:r>
              <a:rPr lang="en-US"/>
              <a:t/>
            </a:r>
          </a:p>
          <a:p>
            <a:r>
              <a:rPr lang="en-US"/>
              <a:t>Reproduce the work in copies or phonorecords.</a:t>
            </a:r>
          </a:p>
          <a:p>
            <a:r>
              <a:rPr lang="en-US"/>
              <a:t>Prepare derivative works based upon the work.</a:t>
            </a:r>
          </a:p>
          <a:p>
            <a:r>
              <a:rPr lang="en-US"/>
              <a:t>Distribute copies or phonorecords of the work to the public by sale or other transfer of ownership or by rental, lease, or lending.</a:t>
            </a:r>
          </a:p>
          <a:p>
            <a:r>
              <a:rPr lang="en-US"/>
              <a:t>Perform the work publicly if it is a literary, musical, dramatic, or choreographic work; a pantomime; or a motion picture or other audiovisual work.</a:t>
            </a:r>
          </a:p>
          <a:p>
            <a:r>
              <a:rPr lang="en-US"/>
              <a:t>Display the work publicly if it is a literary, musical, dramatic, or choreographic work; a pantomime; or a pictorial, graphic, or sculptural work. This right also applies to the individual images of a motion picture or other audiovisual work.</a:t>
            </a:r>
          </a:p>
          <a:p>
            <a:r>
              <a:rPr lang="en-US"/>
              <a:t>Perform the work publicly by means of a digital audio transmission if the work is a sound recording.</a:t>
            </a:r>
          </a:p>
          <a:p>
            <a:r>
              <a:rPr lang="en-US"/>
              <a:t>Copyright also provides the owner of copyright the right to authorize others to exercise these exclusive rights, subject to certain statutory limitations.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U.S. copyright law provides copyright owners with the following exclusive rights:</a:t>
            </a:r>
          </a:p>
          <a:p>
            <a:r>
              <a:rPr lang="en-US"/>
              <a:t/>
            </a:r>
          </a:p>
          <a:p>
            <a:r>
              <a:rPr lang="en-US"/>
              <a:t>Reproduce the work in copies or phonorecords.</a:t>
            </a:r>
          </a:p>
          <a:p>
            <a:r>
              <a:rPr lang="en-US"/>
              <a:t>Prepare derivative works based upon the work.</a:t>
            </a:r>
          </a:p>
          <a:p>
            <a:r>
              <a:rPr lang="en-US"/>
              <a:t>Distribute copies or phonorecords of the work to the public by sale or other transfer of ownership or by rental, lease, or lending.</a:t>
            </a:r>
          </a:p>
          <a:p>
            <a:r>
              <a:rPr lang="en-US"/>
              <a:t>Perform the work publicly if it is a literary, musical, dramatic, or choreographic work; a pantomime; or a motion picture or other audiovisual work.</a:t>
            </a:r>
          </a:p>
          <a:p>
            <a:r>
              <a:rPr lang="en-US"/>
              <a:t>Display the work publicly if it is a literary, musical, dramatic, or choreographic work; a pantomime; or a pictorial, graphic, or sculptural work. This right also applies to the individual images of a motion picture or other audiovisual work.</a:t>
            </a:r>
          </a:p>
          <a:p>
            <a:r>
              <a:rPr lang="en-US"/>
              <a:t>Perform the work publicly by means of a digital audio transmission if the work is a sound recording.</a:t>
            </a:r>
          </a:p>
          <a:p>
            <a:r>
              <a:rPr lang="en-US"/>
              <a:t>Copyright also provides the owner of copyright the right to authorize others to exercise these exclusive rights, subject to certain statutory limitations.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U.S. copyright law provides copyright owners with the following exclusive rights:</a:t>
            </a:r>
          </a:p>
          <a:p>
            <a:r>
              <a:rPr lang="en-US"/>
              <a:t/>
            </a:r>
          </a:p>
          <a:p>
            <a:r>
              <a:rPr lang="en-US"/>
              <a:t>Reproduce the work in copies or phonorecords.</a:t>
            </a:r>
          </a:p>
          <a:p>
            <a:r>
              <a:rPr lang="en-US"/>
              <a:t>Prepare derivative works based upon the work.</a:t>
            </a:r>
          </a:p>
          <a:p>
            <a:r>
              <a:rPr lang="en-US"/>
              <a:t>Distribute copies or phonorecords of the work to the public by sale or other transfer of ownership or by rental, lease, or lending.</a:t>
            </a:r>
          </a:p>
          <a:p>
            <a:r>
              <a:rPr lang="en-US"/>
              <a:t>Perform the work publicly if it is a literary, musical, dramatic, or choreographic work; a pantomime; or a motion picture or other audiovisual work.</a:t>
            </a:r>
          </a:p>
          <a:p>
            <a:r>
              <a:rPr lang="en-US"/>
              <a:t>Display the work publicly if it is a literary, musical, dramatic, or choreographic work; a pantomime; or a pictorial, graphic, or sculptural work. This right also applies to the individual images of a motion picture or other audiovisual work.</a:t>
            </a:r>
          </a:p>
          <a:p>
            <a:r>
              <a:rPr lang="en-US"/>
              <a:t>Perform the work publicly by means of a digital audio transmission if the work is a sound recording.</a:t>
            </a:r>
          </a:p>
          <a:p>
            <a:r>
              <a:rPr lang="en-US"/>
              <a:t>Copyright also provides the owner of copyright the right to authorize others to exercise these exclusive rights, subject to certain statutory limitations.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1.jpe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4.jpe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7.pn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svg" Type="http://schemas.openxmlformats.org/officeDocument/2006/relationships/image"/><Relationship Id="rId11" Target="../media/image27.png" Type="http://schemas.openxmlformats.org/officeDocument/2006/relationships/image"/><Relationship Id="rId12" Target="../media/image28.svg" Type="http://schemas.openxmlformats.org/officeDocument/2006/relationships/image"/><Relationship Id="rId13" Target="../media/image29.png" Type="http://schemas.openxmlformats.org/officeDocument/2006/relationships/image"/><Relationship Id="rId14" Target="../media/image30.svg" Type="http://schemas.openxmlformats.org/officeDocument/2006/relationships/image"/><Relationship Id="rId15" Target="https://www.google.com/search?q=Selecting+images+for+eLearning&amp;rlz=1C1GCEU_enUS1035US1035&amp;oq=Selecting+images+for+eLearning&amp;gs_lcrp=EgZjaHJvbWUyBggAEEUYOTIHCAEQIRigATIHCAIQIRigATIHCAMQIRigATIHCAQQIRigATIHCAUQIRigAdIBCDk2NzFqMGo0qAIAsAIA&amp;sourceid=chrome&amp;ie=UTF-8#fpstate=ive&amp;vld=cid:aa5d5919,vid:S-oNIRYOsaQ,st:0" TargetMode="External" Type="http://schemas.openxmlformats.org/officeDocument/2006/relationships/hyperlink"/><Relationship Id="rId16" Target="https://www.youtube.com/watch?v=eRK-VIopbA4&amp;t=1s" TargetMode="External" Type="http://schemas.openxmlformats.org/officeDocument/2006/relationships/hyperlink"/><Relationship Id="rId17" Target="https://www.youtube.com/watch?v=yzSlvcmiABw" TargetMode="External" Type="http://schemas.openxmlformats.org/officeDocument/2006/relationships/hyperlink"/><Relationship Id="rId18" Target="https://risepartnership.sharepoint.com/:w:/r/sites/Curriculum_Services-CSTeamDevelopmentMaterials/_layouts/15/Doc.aspx?sourcedoc=%7B9689119E-28BE-43BA-95EA-BF2B20A92A00%7D&amp;file=Tool%20for%20Critical%20Assessment%20of%20Visual%20Materials.docx&amp;wdOrigin=TEAMS-ELECTRON.p2p_ns.bim&amp;action=default&amp;mobileredirect=true" TargetMode="External" Type="http://schemas.openxmlformats.org/officeDocument/2006/relationships/hyperlink"/><Relationship Id="rId19" Target="https://risepartnership-my.sharepoint.com/:f:/r/personal/megan_phoenix_risepartnership_com/Documents/Desktop/ID%20development/Resources?csf=1&amp;web=1&amp;e=FvEIIu" TargetMode="External" Type="http://schemas.openxmlformats.org/officeDocument/2006/relationships/hyperlink"/><Relationship Id="rId2" Target="../media/image5.png" Type="http://schemas.openxmlformats.org/officeDocument/2006/relationships/image"/><Relationship Id="rId20" Target="https://risepartnership.sharepoint.com/:b:/s/Curriculum_Services-CSTeamDevelopmentMaterials/Eba4fKNvn51NnCgeKA9U3H4BkUV4FRjjp4ajpIk_u4TtxQ?e=K0lZhV" TargetMode="External" Type="http://schemas.openxmlformats.org/officeDocument/2006/relationships/hyperlink"/><Relationship Id="rId21" Target="https://elearningindustry.com/images-in-elearning-6-best-practices-to-choose-images-for-your-elearning-course" TargetMode="External" Type="http://schemas.openxmlformats.org/officeDocument/2006/relationships/hyperlink"/><Relationship Id="rId22" Target="https://elearningindustry.com/7-tips-to-choose-images-and-graphics-for-elearning-course" TargetMode="External" Type="http://schemas.openxmlformats.org/officeDocument/2006/relationships/hyperlink"/><Relationship Id="rId23" Target="https://risepartnership-my.sharepoint.com/:f:/p/megan_phoenix/EqSu87K7_u1Jge9qYBFr8aIBcIj5aG5aTKcGdbACBBdPeA?e=OmwlPH" TargetMode="External" Type="http://schemas.openxmlformats.org/officeDocument/2006/relationships/hyperlink"/><Relationship Id="rId3" Target="../media/image6.svg" Type="http://schemas.openxmlformats.org/officeDocument/2006/relationships/image"/><Relationship Id="rId4" Target="../media/image20.jpe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jpe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Relationship Id="rId8" Target="../media/image34.png" Type="http://schemas.openxmlformats.org/officeDocument/2006/relationships/image"/><Relationship Id="rId9" Target="https://risepartnership-my.sharepoint.com/personal/megan_phoenix_risepartnership_com/Documents/Desktop/ID%20development/Resources/Tool%20for%20Critical%20Assessment%20of%20Visual%20Materials%20-%20Copy.docx" TargetMode="External" Type="http://schemas.openxmlformats.org/officeDocument/2006/relationships/hyperlink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35.jpe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666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576957" y="-1504115"/>
            <a:ext cx="17363364" cy="12631847"/>
          </a:xfrm>
          <a:custGeom>
            <a:avLst/>
            <a:gdLst/>
            <a:ahLst/>
            <a:cxnLst/>
            <a:rect r="r" b="b" t="t" l="l"/>
            <a:pathLst>
              <a:path h="12631847" w="17363364">
                <a:moveTo>
                  <a:pt x="0" y="0"/>
                </a:moveTo>
                <a:lnTo>
                  <a:pt x="17363364" y="0"/>
                </a:lnTo>
                <a:lnTo>
                  <a:pt x="17363364" y="12631848"/>
                </a:lnTo>
                <a:lnTo>
                  <a:pt x="0" y="126318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377795" y="3069440"/>
            <a:ext cx="8390087" cy="3541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294"/>
              </a:lnSpc>
            </a:pPr>
            <a:r>
              <a:rPr lang="en-US" sz="8298">
                <a:solidFill>
                  <a:srgbClr val="FFFFFF"/>
                </a:solidFill>
                <a:latin typeface="Lilita One"/>
              </a:rPr>
              <a:t>ID COHORT 2024</a:t>
            </a:r>
          </a:p>
          <a:p>
            <a:pPr algn="r">
              <a:lnSpc>
                <a:spcPts val="9294"/>
              </a:lnSpc>
            </a:pPr>
          </a:p>
          <a:p>
            <a:pPr algn="ctr">
              <a:lnSpc>
                <a:spcPts val="9294"/>
              </a:lnSpc>
            </a:pPr>
            <a:r>
              <a:rPr lang="en-US" sz="8298">
                <a:solidFill>
                  <a:srgbClr val="FFFFFF"/>
                </a:solidFill>
                <a:latin typeface="Lilita One"/>
              </a:rPr>
              <a:t>WEEK 7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339043" y="9637478"/>
            <a:ext cx="4744066" cy="403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Arial"/>
              </a:rPr>
              <a:t>Sr Instructional Designer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049317" y="9144000"/>
            <a:ext cx="3033793" cy="530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831"/>
              </a:lnSpc>
            </a:pPr>
            <a:r>
              <a:rPr lang="en-US" sz="2736">
                <a:solidFill>
                  <a:srgbClr val="FFFFFF"/>
                </a:solidFill>
                <a:latin typeface="Arial"/>
              </a:rPr>
              <a:t>Megan Todd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666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157090" y="-1429653"/>
            <a:ext cx="17363364" cy="12631847"/>
          </a:xfrm>
          <a:custGeom>
            <a:avLst/>
            <a:gdLst/>
            <a:ahLst/>
            <a:cxnLst/>
            <a:rect r="r" b="b" t="t" l="l"/>
            <a:pathLst>
              <a:path h="12631847" w="17363364">
                <a:moveTo>
                  <a:pt x="0" y="0"/>
                </a:moveTo>
                <a:lnTo>
                  <a:pt x="17363364" y="0"/>
                </a:lnTo>
                <a:lnTo>
                  <a:pt x="17363364" y="12631848"/>
                </a:lnTo>
                <a:lnTo>
                  <a:pt x="0" y="126318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825335" y="3254296"/>
            <a:ext cx="8433965" cy="1354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462"/>
              </a:lnSpc>
            </a:pPr>
            <a:r>
              <a:rPr lang="en-US" sz="9341">
                <a:solidFill>
                  <a:srgbClr val="FFFFFF"/>
                </a:solidFill>
                <a:latin typeface="Lilita One"/>
              </a:rPr>
              <a:t>UPCOMING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230090" y="5067300"/>
            <a:ext cx="3872234" cy="638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231"/>
              </a:lnSpc>
            </a:pPr>
            <a:r>
              <a:rPr lang="en-US" sz="3736">
                <a:solidFill>
                  <a:srgbClr val="FFFFFF"/>
                </a:solidFill>
                <a:latin typeface="Lilita One"/>
              </a:rPr>
              <a:t>Video and Audio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538696" y="-232067"/>
            <a:ext cx="13921241" cy="10211437"/>
            <a:chOff x="0" y="0"/>
            <a:chExt cx="4198620" cy="30797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2700" y="-2540"/>
              <a:ext cx="4215130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3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4949" t="0" r="-4949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058036" y="1906679"/>
            <a:ext cx="4818703" cy="1086618"/>
          </a:xfrm>
          <a:custGeom>
            <a:avLst/>
            <a:gdLst/>
            <a:ahLst/>
            <a:cxnLst/>
            <a:rect r="r" b="b" t="t" l="l"/>
            <a:pathLst>
              <a:path h="1086618" w="4818703">
                <a:moveTo>
                  <a:pt x="0" y="0"/>
                </a:moveTo>
                <a:lnTo>
                  <a:pt x="4818703" y="0"/>
                </a:lnTo>
                <a:lnTo>
                  <a:pt x="4818703" y="1086618"/>
                </a:lnTo>
                <a:lnTo>
                  <a:pt x="0" y="1086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54678" y="7650164"/>
            <a:ext cx="7486147" cy="1403653"/>
          </a:xfrm>
          <a:custGeom>
            <a:avLst/>
            <a:gdLst/>
            <a:ahLst/>
            <a:cxnLst/>
            <a:rect r="r" b="b" t="t" l="l"/>
            <a:pathLst>
              <a:path h="1403653" w="7486147">
                <a:moveTo>
                  <a:pt x="0" y="0"/>
                </a:moveTo>
                <a:lnTo>
                  <a:pt x="7486147" y="0"/>
                </a:lnTo>
                <a:lnTo>
                  <a:pt x="7486147" y="1403653"/>
                </a:lnTo>
                <a:lnTo>
                  <a:pt x="0" y="1403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365660" y="2488088"/>
            <a:ext cx="7025771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THIS WEEK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60686" y="3618749"/>
            <a:ext cx="4506631" cy="1790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4AAD"/>
                </a:solidFill>
                <a:latin typeface="Lilita One Bold"/>
              </a:rPr>
              <a:t>ACCESSIBILITY, CONT.</a:t>
            </a:r>
          </a:p>
          <a:p>
            <a:pPr>
              <a:lnSpc>
                <a:spcPts val="4759"/>
              </a:lnSpc>
            </a:pP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4AAD"/>
                </a:solidFill>
                <a:latin typeface="Lilita One Bold"/>
              </a:rPr>
              <a:t>GRAPHICS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65660" y="8082750"/>
            <a:ext cx="4145570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Dosis Ultra-Bold"/>
              </a:rPr>
              <a:t>WE CAN DO HARD THINGS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269836" y="3650229"/>
            <a:ext cx="11979323" cy="8712235"/>
          </a:xfrm>
          <a:custGeom>
            <a:avLst/>
            <a:gdLst/>
            <a:ahLst/>
            <a:cxnLst/>
            <a:rect r="r" b="b" t="t" l="l"/>
            <a:pathLst>
              <a:path h="8712235" w="11979323">
                <a:moveTo>
                  <a:pt x="0" y="0"/>
                </a:moveTo>
                <a:lnTo>
                  <a:pt x="11979323" y="0"/>
                </a:lnTo>
                <a:lnTo>
                  <a:pt x="11979323" y="8712235"/>
                </a:lnTo>
                <a:lnTo>
                  <a:pt x="0" y="87122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49635" y="-623792"/>
            <a:ext cx="14308229" cy="9209213"/>
            <a:chOff x="0" y="0"/>
            <a:chExt cx="5513070" cy="35483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l="0" t="-1775" r="0" b="-1775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215331" y="1871834"/>
            <a:ext cx="4534304" cy="1022486"/>
          </a:xfrm>
          <a:custGeom>
            <a:avLst/>
            <a:gdLst/>
            <a:ahLst/>
            <a:cxnLst/>
            <a:rect r="r" b="b" t="t" l="l"/>
            <a:pathLst>
              <a:path h="1022486" w="4534304">
                <a:moveTo>
                  <a:pt x="0" y="0"/>
                </a:moveTo>
                <a:lnTo>
                  <a:pt x="4534304" y="0"/>
                </a:lnTo>
                <a:lnTo>
                  <a:pt x="4534304" y="1022486"/>
                </a:lnTo>
                <a:lnTo>
                  <a:pt x="0" y="10224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88328" y="3549365"/>
            <a:ext cx="595880" cy="661170"/>
          </a:xfrm>
          <a:custGeom>
            <a:avLst/>
            <a:gdLst/>
            <a:ahLst/>
            <a:cxnLst/>
            <a:rect r="r" b="b" t="t" l="l"/>
            <a:pathLst>
              <a:path h="661170" w="595880">
                <a:moveTo>
                  <a:pt x="0" y="0"/>
                </a:moveTo>
                <a:lnTo>
                  <a:pt x="595880" y="0"/>
                </a:lnTo>
                <a:lnTo>
                  <a:pt x="595880" y="661170"/>
                </a:lnTo>
                <a:lnTo>
                  <a:pt x="0" y="661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30429" y="3884203"/>
            <a:ext cx="4766681" cy="54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8A664C"/>
                </a:solidFill>
                <a:latin typeface="Lilita One Bold"/>
              </a:rPr>
              <a:t>PLL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5329082" y="3535974"/>
            <a:ext cx="595880" cy="661170"/>
          </a:xfrm>
          <a:custGeom>
            <a:avLst/>
            <a:gdLst/>
            <a:ahLst/>
            <a:cxnLst/>
            <a:rect r="r" b="b" t="t" l="l"/>
            <a:pathLst>
              <a:path h="661170" w="595880">
                <a:moveTo>
                  <a:pt x="0" y="0"/>
                </a:moveTo>
                <a:lnTo>
                  <a:pt x="595880" y="0"/>
                </a:lnTo>
                <a:lnTo>
                  <a:pt x="595880" y="661170"/>
                </a:lnTo>
                <a:lnTo>
                  <a:pt x="0" y="661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868264" y="2318266"/>
            <a:ext cx="5810799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ACCESIBILITY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68672" y="4513913"/>
            <a:ext cx="3932037" cy="2555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English version piloted and edited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Interpro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Trainers</a:t>
            </a:r>
          </a:p>
          <a:p>
            <a:pPr>
              <a:lnSpc>
                <a:spcPts val="4059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3915561" y="4487131"/>
            <a:ext cx="4345211" cy="20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Critical Assessment of Visuals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DEIJ committee</a:t>
            </a:r>
          </a:p>
          <a:p>
            <a:pPr>
              <a:lnSpc>
                <a:spcPts val="4059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4300708" y="3793966"/>
            <a:ext cx="4766681" cy="54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8A664C"/>
                </a:solidFill>
                <a:latin typeface="Lilita One Bold"/>
              </a:rPr>
              <a:t>DEIJ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269836" y="3650229"/>
            <a:ext cx="11979323" cy="8712235"/>
          </a:xfrm>
          <a:custGeom>
            <a:avLst/>
            <a:gdLst/>
            <a:ahLst/>
            <a:cxnLst/>
            <a:rect r="r" b="b" t="t" l="l"/>
            <a:pathLst>
              <a:path h="8712235" w="11979323">
                <a:moveTo>
                  <a:pt x="0" y="0"/>
                </a:moveTo>
                <a:lnTo>
                  <a:pt x="11979323" y="0"/>
                </a:lnTo>
                <a:lnTo>
                  <a:pt x="11979323" y="8712235"/>
                </a:lnTo>
                <a:lnTo>
                  <a:pt x="0" y="87122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199144" y="827961"/>
            <a:ext cx="14426084" cy="9209213"/>
            <a:chOff x="0" y="0"/>
            <a:chExt cx="5558480" cy="35483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15240"/>
              <a:ext cx="556102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61020">
                  <a:moveTo>
                    <a:pt x="5032190" y="1559560"/>
                  </a:moveTo>
                  <a:cubicBezTo>
                    <a:pt x="5089810" y="1537970"/>
                    <a:pt x="5166638" y="1548130"/>
                    <a:pt x="5231942" y="1526540"/>
                  </a:cubicBezTo>
                  <a:cubicBezTo>
                    <a:pt x="5370231" y="1479550"/>
                    <a:pt x="5480351" y="1404620"/>
                    <a:pt x="5561020" y="1319530"/>
                  </a:cubicBezTo>
                  <a:cubicBezTo>
                    <a:pt x="5544374" y="1231900"/>
                    <a:pt x="5539252" y="1183640"/>
                    <a:pt x="5550777" y="1109980"/>
                  </a:cubicBezTo>
                  <a:cubicBezTo>
                    <a:pt x="5540533" y="1104900"/>
                    <a:pt x="5518765" y="1118870"/>
                    <a:pt x="5517484" y="1098550"/>
                  </a:cubicBezTo>
                  <a:cubicBezTo>
                    <a:pt x="5514924" y="1040130"/>
                    <a:pt x="5486753" y="1018540"/>
                    <a:pt x="5459864" y="969010"/>
                  </a:cubicBezTo>
                  <a:cubicBezTo>
                    <a:pt x="5253709" y="998220"/>
                    <a:pt x="4878535" y="1158240"/>
                    <a:pt x="4655735" y="1144270"/>
                  </a:cubicBezTo>
                  <a:cubicBezTo>
                    <a:pt x="4792743" y="1047750"/>
                    <a:pt x="4891339" y="939800"/>
                    <a:pt x="4893900" y="797560"/>
                  </a:cubicBezTo>
                  <a:cubicBezTo>
                    <a:pt x="4882376" y="786130"/>
                    <a:pt x="4817072" y="778510"/>
                    <a:pt x="4801707" y="783590"/>
                  </a:cubicBezTo>
                  <a:cubicBezTo>
                    <a:pt x="4749208" y="773430"/>
                    <a:pt x="4695429" y="726440"/>
                    <a:pt x="4672380" y="697230"/>
                  </a:cubicBezTo>
                  <a:cubicBezTo>
                    <a:pt x="4650613" y="711200"/>
                    <a:pt x="4646771" y="695960"/>
                    <a:pt x="4627564" y="706120"/>
                  </a:cubicBezTo>
                  <a:cubicBezTo>
                    <a:pt x="4545615" y="643890"/>
                    <a:pt x="4372753" y="737870"/>
                    <a:pt x="4289523" y="679450"/>
                  </a:cubicBezTo>
                  <a:cubicBezTo>
                    <a:pt x="4327936" y="579120"/>
                    <a:pt x="4249828" y="556260"/>
                    <a:pt x="4197330" y="508000"/>
                  </a:cubicBezTo>
                  <a:cubicBezTo>
                    <a:pt x="4216537" y="429260"/>
                    <a:pt x="4169159" y="387350"/>
                    <a:pt x="4125624" y="313690"/>
                  </a:cubicBezTo>
                  <a:cubicBezTo>
                    <a:pt x="4071844" y="339090"/>
                    <a:pt x="4075686" y="299720"/>
                    <a:pt x="4082088" y="274320"/>
                  </a:cubicBezTo>
                  <a:cubicBezTo>
                    <a:pt x="4042394" y="285750"/>
                    <a:pt x="4018065" y="270510"/>
                    <a:pt x="3996297" y="250190"/>
                  </a:cubicBezTo>
                  <a:cubicBezTo>
                    <a:pt x="3919470" y="279400"/>
                    <a:pt x="3849044" y="280670"/>
                    <a:pt x="3787582" y="287020"/>
                  </a:cubicBezTo>
                  <a:cubicBezTo>
                    <a:pt x="3473869" y="320040"/>
                    <a:pt x="3084609" y="403860"/>
                    <a:pt x="2802908" y="417830"/>
                  </a:cubicBezTo>
                  <a:cubicBezTo>
                    <a:pt x="3061561" y="308610"/>
                    <a:pt x="3361188" y="238760"/>
                    <a:pt x="3551977" y="144780"/>
                  </a:cubicBezTo>
                  <a:cubicBezTo>
                    <a:pt x="3558380" y="91440"/>
                    <a:pt x="3557099" y="67310"/>
                    <a:pt x="3553258" y="17780"/>
                  </a:cubicBezTo>
                  <a:cubicBezTo>
                    <a:pt x="3347103" y="0"/>
                    <a:pt x="3030830" y="97790"/>
                    <a:pt x="2737604" y="189230"/>
                  </a:cubicBezTo>
                  <a:cubicBezTo>
                    <a:pt x="2057680" y="401320"/>
                    <a:pt x="1238185" y="642620"/>
                    <a:pt x="852766" y="1018540"/>
                  </a:cubicBezTo>
                  <a:cubicBezTo>
                    <a:pt x="863010" y="1074420"/>
                    <a:pt x="846364" y="1146810"/>
                    <a:pt x="888619" y="1195070"/>
                  </a:cubicBezTo>
                  <a:cubicBezTo>
                    <a:pt x="747768" y="1271270"/>
                    <a:pt x="586430" y="1339850"/>
                    <a:pt x="449421" y="1418590"/>
                  </a:cubicBezTo>
                  <a:cubicBezTo>
                    <a:pt x="454543" y="1484630"/>
                    <a:pt x="489115" y="1553210"/>
                    <a:pt x="503200" y="1564640"/>
                  </a:cubicBezTo>
                  <a:cubicBezTo>
                    <a:pt x="458384" y="1588770"/>
                    <a:pt x="527529" y="1570990"/>
                    <a:pt x="524968" y="1596390"/>
                  </a:cubicBezTo>
                  <a:cubicBezTo>
                    <a:pt x="505761" y="1605280"/>
                    <a:pt x="518566" y="1626870"/>
                    <a:pt x="490396" y="1633220"/>
                  </a:cubicBezTo>
                  <a:cubicBezTo>
                    <a:pt x="386678" y="1616710"/>
                    <a:pt x="271437" y="1696720"/>
                    <a:pt x="165159" y="1720850"/>
                  </a:cubicBezTo>
                  <a:cubicBezTo>
                    <a:pt x="161317" y="1737360"/>
                    <a:pt x="199731" y="1734820"/>
                    <a:pt x="175402" y="1748790"/>
                  </a:cubicBezTo>
                  <a:cubicBezTo>
                    <a:pt x="104977" y="1765300"/>
                    <a:pt x="97294" y="1802130"/>
                    <a:pt x="26869" y="1818640"/>
                  </a:cubicBezTo>
                  <a:cubicBezTo>
                    <a:pt x="24308" y="1833880"/>
                    <a:pt x="21747" y="1849120"/>
                    <a:pt x="25588" y="1866900"/>
                  </a:cubicBezTo>
                  <a:cubicBezTo>
                    <a:pt x="35832" y="1879600"/>
                    <a:pt x="97294" y="1864360"/>
                    <a:pt x="80648" y="1885950"/>
                  </a:cubicBezTo>
                  <a:cubicBezTo>
                    <a:pt x="43515" y="1898650"/>
                    <a:pt x="0" y="1894840"/>
                    <a:pt x="1270" y="1930400"/>
                  </a:cubicBezTo>
                  <a:cubicBezTo>
                    <a:pt x="21747" y="1953260"/>
                    <a:pt x="64002" y="1938020"/>
                    <a:pt x="75526" y="1974850"/>
                  </a:cubicBezTo>
                  <a:cubicBezTo>
                    <a:pt x="66563" y="1992630"/>
                    <a:pt x="38393" y="2002790"/>
                    <a:pt x="46076" y="2025650"/>
                  </a:cubicBezTo>
                  <a:cubicBezTo>
                    <a:pt x="106257" y="2024380"/>
                    <a:pt x="160037" y="2035810"/>
                    <a:pt x="222779" y="2032000"/>
                  </a:cubicBezTo>
                  <a:cubicBezTo>
                    <a:pt x="203572" y="2042160"/>
                    <a:pt x="238145" y="2065020"/>
                    <a:pt x="289363" y="2054860"/>
                  </a:cubicBezTo>
                  <a:cubicBezTo>
                    <a:pt x="286802" y="2072640"/>
                    <a:pt x="241986" y="2075180"/>
                    <a:pt x="245828" y="2094230"/>
                  </a:cubicBezTo>
                  <a:cubicBezTo>
                    <a:pt x="320094" y="2080260"/>
                    <a:pt x="340582" y="2052320"/>
                    <a:pt x="409727" y="2042160"/>
                  </a:cubicBezTo>
                  <a:cubicBezTo>
                    <a:pt x="363630" y="2078990"/>
                    <a:pt x="304729" y="2136140"/>
                    <a:pt x="247108" y="2148840"/>
                  </a:cubicBezTo>
                  <a:cubicBezTo>
                    <a:pt x="230462" y="2171700"/>
                    <a:pt x="236864" y="2202180"/>
                    <a:pt x="227901" y="2226310"/>
                  </a:cubicBezTo>
                  <a:cubicBezTo>
                    <a:pt x="212536" y="2221230"/>
                    <a:pt x="213816" y="2301240"/>
                    <a:pt x="253510" y="2320290"/>
                  </a:cubicBezTo>
                  <a:cubicBezTo>
                    <a:pt x="303448" y="2307590"/>
                    <a:pt x="416129" y="2313940"/>
                    <a:pt x="489115" y="2329180"/>
                  </a:cubicBezTo>
                  <a:cubicBezTo>
                    <a:pt x="483993" y="2343150"/>
                    <a:pt x="467347" y="2353310"/>
                    <a:pt x="476311" y="2373630"/>
                  </a:cubicBezTo>
                  <a:cubicBezTo>
                    <a:pt x="500639" y="2382520"/>
                    <a:pt x="559540" y="2331720"/>
                    <a:pt x="583869" y="2350770"/>
                  </a:cubicBezTo>
                  <a:cubicBezTo>
                    <a:pt x="619722" y="2363470"/>
                    <a:pt x="555699" y="2376170"/>
                    <a:pt x="573626" y="2401570"/>
                  </a:cubicBezTo>
                  <a:cubicBezTo>
                    <a:pt x="811791" y="2283460"/>
                    <a:pt x="1002580" y="2261870"/>
                    <a:pt x="1244587" y="2204720"/>
                  </a:cubicBezTo>
                  <a:cubicBezTo>
                    <a:pt x="974410" y="2321560"/>
                    <a:pt x="609478" y="2636520"/>
                    <a:pt x="603076" y="2739390"/>
                  </a:cubicBezTo>
                  <a:cubicBezTo>
                    <a:pt x="636368" y="2739390"/>
                    <a:pt x="664538" y="2747010"/>
                    <a:pt x="695269" y="2753360"/>
                  </a:cubicBezTo>
                  <a:cubicBezTo>
                    <a:pt x="685026" y="2780030"/>
                    <a:pt x="669660" y="2805430"/>
                    <a:pt x="667099" y="2834640"/>
                  </a:cubicBezTo>
                  <a:cubicBezTo>
                    <a:pt x="683745" y="2805430"/>
                    <a:pt x="742646" y="2791460"/>
                    <a:pt x="747768" y="2844800"/>
                  </a:cubicBezTo>
                  <a:cubicBezTo>
                    <a:pt x="706793" y="2848610"/>
                    <a:pt x="706793" y="2861310"/>
                    <a:pt x="706793" y="2891790"/>
                  </a:cubicBezTo>
                  <a:cubicBezTo>
                    <a:pt x="749049" y="2896870"/>
                    <a:pt x="814352" y="2860040"/>
                    <a:pt x="834840" y="2899410"/>
                  </a:cubicBezTo>
                  <a:cubicBezTo>
                    <a:pt x="807950" y="2915920"/>
                    <a:pt x="797706" y="2900680"/>
                    <a:pt x="772097" y="2914650"/>
                  </a:cubicBezTo>
                  <a:cubicBezTo>
                    <a:pt x="773377" y="2940050"/>
                    <a:pt x="798987" y="2921000"/>
                    <a:pt x="807950" y="2933700"/>
                  </a:cubicBezTo>
                  <a:cubicBezTo>
                    <a:pt x="733683" y="2964180"/>
                    <a:pt x="737525" y="2975610"/>
                    <a:pt x="713196" y="3016250"/>
                  </a:cubicBezTo>
                  <a:cubicBezTo>
                    <a:pt x="692708" y="2983230"/>
                    <a:pt x="638929" y="3195320"/>
                    <a:pt x="682465" y="3192780"/>
                  </a:cubicBezTo>
                  <a:cubicBezTo>
                    <a:pt x="646612" y="3229610"/>
                    <a:pt x="715757" y="3208020"/>
                    <a:pt x="732403" y="3221990"/>
                  </a:cubicBezTo>
                  <a:cubicBezTo>
                    <a:pt x="717037" y="3248660"/>
                    <a:pt x="751610" y="3256280"/>
                    <a:pt x="755451" y="3284220"/>
                  </a:cubicBezTo>
                  <a:cubicBezTo>
                    <a:pt x="774658" y="3289300"/>
                    <a:pt x="811791" y="3262630"/>
                    <a:pt x="810511" y="3303270"/>
                  </a:cubicBezTo>
                  <a:cubicBezTo>
                    <a:pt x="773377" y="3307080"/>
                    <a:pt x="784902" y="3296920"/>
                    <a:pt x="759292" y="3322320"/>
                  </a:cubicBezTo>
                  <a:cubicBezTo>
                    <a:pt x="750329" y="3313430"/>
                    <a:pt x="731122" y="3304540"/>
                    <a:pt x="711915" y="3323590"/>
                  </a:cubicBezTo>
                  <a:cubicBezTo>
                    <a:pt x="726000" y="3350260"/>
                    <a:pt x="720879" y="3370580"/>
                    <a:pt x="718318" y="3392170"/>
                  </a:cubicBezTo>
                  <a:cubicBezTo>
                    <a:pt x="786182" y="3380740"/>
                    <a:pt x="738805" y="3403600"/>
                    <a:pt x="801548" y="3408680"/>
                  </a:cubicBezTo>
                  <a:cubicBezTo>
                    <a:pt x="820754" y="3431540"/>
                    <a:pt x="792584" y="3437890"/>
                    <a:pt x="788743" y="3453130"/>
                  </a:cubicBezTo>
                  <a:cubicBezTo>
                    <a:pt x="911667" y="3456940"/>
                    <a:pt x="975690" y="3507740"/>
                    <a:pt x="1080688" y="3531870"/>
                  </a:cubicBezTo>
                  <a:cubicBezTo>
                    <a:pt x="1080688" y="3554730"/>
                    <a:pt x="1099895" y="3545840"/>
                    <a:pt x="1102456" y="3563620"/>
                  </a:cubicBezTo>
                  <a:cubicBezTo>
                    <a:pt x="1302208" y="3540760"/>
                    <a:pt x="1434095" y="3562350"/>
                    <a:pt x="1664578" y="3492500"/>
                  </a:cubicBezTo>
                  <a:cubicBezTo>
                    <a:pt x="1636408" y="3467100"/>
                    <a:pt x="1557020" y="3487420"/>
                    <a:pt x="1541654" y="3474720"/>
                  </a:cubicBezTo>
                  <a:cubicBezTo>
                    <a:pt x="1697870" y="3409950"/>
                    <a:pt x="1888659" y="3387090"/>
                    <a:pt x="2075606" y="3350260"/>
                  </a:cubicBezTo>
                  <a:cubicBezTo>
                    <a:pt x="2254871" y="3315970"/>
                    <a:pt x="2431574" y="3327400"/>
                    <a:pt x="2608278" y="3249930"/>
                  </a:cubicBezTo>
                  <a:cubicBezTo>
                    <a:pt x="2650533" y="3266440"/>
                    <a:pt x="2683825" y="3234690"/>
                    <a:pt x="2723519" y="3223260"/>
                  </a:cubicBezTo>
                  <a:cubicBezTo>
                    <a:pt x="2930954" y="3161030"/>
                    <a:pt x="3194729" y="3111500"/>
                    <a:pt x="3399603" y="3094990"/>
                  </a:cubicBezTo>
                  <a:cubicBezTo>
                    <a:pt x="3435456" y="3092450"/>
                    <a:pt x="3476430" y="3072130"/>
                    <a:pt x="3493076" y="3060700"/>
                  </a:cubicBezTo>
                  <a:cubicBezTo>
                    <a:pt x="3559660" y="3070860"/>
                    <a:pt x="3674902" y="3027680"/>
                    <a:pt x="3735083" y="3011170"/>
                  </a:cubicBezTo>
                  <a:cubicBezTo>
                    <a:pt x="3732522" y="2999740"/>
                    <a:pt x="3722278" y="2987040"/>
                    <a:pt x="3733803" y="2980690"/>
                  </a:cubicBezTo>
                  <a:cubicBezTo>
                    <a:pt x="3817033" y="2961640"/>
                    <a:pt x="3934835" y="2941320"/>
                    <a:pt x="4011663" y="2895600"/>
                  </a:cubicBezTo>
                  <a:cubicBezTo>
                    <a:pt x="4001419" y="2890520"/>
                    <a:pt x="3979652" y="2904490"/>
                    <a:pt x="3978371" y="2884170"/>
                  </a:cubicBezTo>
                  <a:cubicBezTo>
                    <a:pt x="4051357" y="2866390"/>
                    <a:pt x="4140989" y="2858770"/>
                    <a:pt x="4210134" y="2830830"/>
                  </a:cubicBezTo>
                  <a:cubicBezTo>
                    <a:pt x="4196049" y="2828290"/>
                    <a:pt x="4180684" y="2828290"/>
                    <a:pt x="4167879" y="2821940"/>
                  </a:cubicBezTo>
                  <a:cubicBezTo>
                    <a:pt x="4253670" y="2757170"/>
                    <a:pt x="4289523" y="2725420"/>
                    <a:pt x="4407325" y="2711450"/>
                  </a:cubicBezTo>
                  <a:cubicBezTo>
                    <a:pt x="4398362" y="2673350"/>
                    <a:pt x="4425251" y="2649220"/>
                    <a:pt x="4485433" y="2635250"/>
                  </a:cubicBezTo>
                  <a:cubicBezTo>
                    <a:pt x="4502079" y="2612390"/>
                    <a:pt x="4450861" y="2621280"/>
                    <a:pt x="4470068" y="2593340"/>
                  </a:cubicBezTo>
                  <a:cubicBezTo>
                    <a:pt x="4683905" y="2565400"/>
                    <a:pt x="4742806" y="2374900"/>
                    <a:pt x="4841401" y="2268220"/>
                  </a:cubicBezTo>
                  <a:cubicBezTo>
                    <a:pt x="4845243" y="2264410"/>
                    <a:pt x="4861889" y="2254250"/>
                    <a:pt x="4864450" y="2251710"/>
                  </a:cubicBezTo>
                  <a:cubicBezTo>
                    <a:pt x="5000179" y="2170430"/>
                    <a:pt x="5167919" y="2159000"/>
                    <a:pt x="5271636" y="2047240"/>
                  </a:cubicBezTo>
                  <a:cubicBezTo>
                    <a:pt x="5311331" y="1962150"/>
                    <a:pt x="5416329" y="1854200"/>
                    <a:pt x="5299807" y="1784350"/>
                  </a:cubicBezTo>
                  <a:cubicBezTo>
                    <a:pt x="5312611" y="1766570"/>
                    <a:pt x="5306209" y="1742440"/>
                    <a:pt x="5293404" y="1715770"/>
                  </a:cubicBezTo>
                  <a:cubicBezTo>
                    <a:pt x="5240905" y="1729740"/>
                    <a:pt x="4998898" y="1682750"/>
                    <a:pt x="4945119" y="1661160"/>
                  </a:cubicBezTo>
                  <a:cubicBezTo>
                    <a:pt x="4956643" y="1634490"/>
                    <a:pt x="4932314" y="1607820"/>
                    <a:pt x="4938716" y="1592580"/>
                  </a:cubicBezTo>
                  <a:cubicBezTo>
                    <a:pt x="4988654" y="1590040"/>
                    <a:pt x="5002739" y="1570990"/>
                    <a:pt x="5032190" y="1559560"/>
                  </a:cubicBezTo>
                  <a:close/>
                </a:path>
              </a:pathLst>
            </a:custGeom>
            <a:blipFill>
              <a:blip r:embed="rId5"/>
              <a:stretch>
                <a:fillRect l="-259" t="-12" r="-259" b="-12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316349" y="486230"/>
            <a:ext cx="4534304" cy="1022486"/>
          </a:xfrm>
          <a:custGeom>
            <a:avLst/>
            <a:gdLst/>
            <a:ahLst/>
            <a:cxnLst/>
            <a:rect r="r" b="b" t="t" l="l"/>
            <a:pathLst>
              <a:path h="1022486" w="4534304">
                <a:moveTo>
                  <a:pt x="0" y="0"/>
                </a:moveTo>
                <a:lnTo>
                  <a:pt x="4534305" y="0"/>
                </a:lnTo>
                <a:lnTo>
                  <a:pt x="4534305" y="1022486"/>
                </a:lnTo>
                <a:lnTo>
                  <a:pt x="0" y="10224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137769" y="1893470"/>
            <a:ext cx="595880" cy="661170"/>
          </a:xfrm>
          <a:custGeom>
            <a:avLst/>
            <a:gdLst/>
            <a:ahLst/>
            <a:cxnLst/>
            <a:rect r="r" b="b" t="t" l="l"/>
            <a:pathLst>
              <a:path h="661170" w="595880">
                <a:moveTo>
                  <a:pt x="0" y="0"/>
                </a:moveTo>
                <a:lnTo>
                  <a:pt x="595879" y="0"/>
                </a:lnTo>
                <a:lnTo>
                  <a:pt x="595879" y="661170"/>
                </a:lnTo>
                <a:lnTo>
                  <a:pt x="0" y="661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32234" y="1803233"/>
            <a:ext cx="595880" cy="661170"/>
          </a:xfrm>
          <a:custGeom>
            <a:avLst/>
            <a:gdLst/>
            <a:ahLst/>
            <a:cxnLst/>
            <a:rect r="r" b="b" t="t" l="l"/>
            <a:pathLst>
              <a:path h="661170" w="595880">
                <a:moveTo>
                  <a:pt x="0" y="0"/>
                </a:moveTo>
                <a:lnTo>
                  <a:pt x="595879" y="0"/>
                </a:lnTo>
                <a:lnTo>
                  <a:pt x="595879" y="661170"/>
                </a:lnTo>
                <a:lnTo>
                  <a:pt x="0" y="661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93733" y="5922374"/>
            <a:ext cx="5846963" cy="4114800"/>
          </a:xfrm>
          <a:custGeom>
            <a:avLst/>
            <a:gdLst/>
            <a:ahLst/>
            <a:cxnLst/>
            <a:rect r="r" b="b" t="t" l="l"/>
            <a:pathLst>
              <a:path h="4114800" w="5846963">
                <a:moveTo>
                  <a:pt x="0" y="0"/>
                </a:moveTo>
                <a:lnTo>
                  <a:pt x="5846963" y="0"/>
                </a:lnTo>
                <a:lnTo>
                  <a:pt x="58469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969282" y="932662"/>
            <a:ext cx="5810799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GRAPHICS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51465" y="2877327"/>
            <a:ext cx="3932037" cy="2555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Images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Clip Art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Cartoons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Accents</a:t>
            </a:r>
          </a:p>
          <a:p>
            <a:pPr>
              <a:lnSpc>
                <a:spcPts val="4059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3322667" y="2877327"/>
            <a:ext cx="4007507" cy="2555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Quality vs quantity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Consistency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Photos vs graphic</a:t>
            </a:r>
          </a:p>
          <a:p>
            <a:pPr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PT Sans"/>
              </a:rPr>
              <a:t>Tailor/ reflective to the learner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717215" y="2157380"/>
            <a:ext cx="4766681" cy="54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8A664C"/>
                </a:solidFill>
                <a:latin typeface="Lilita One Bold"/>
              </a:rPr>
              <a:t>CONSIDERATIONS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31447" y="2157380"/>
            <a:ext cx="1504261" cy="54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8A664C"/>
                </a:solidFill>
                <a:latin typeface="Lilita One Bold"/>
              </a:rPr>
              <a:t>TYPES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6A6A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18816" y="1726129"/>
            <a:ext cx="7468327" cy="6176928"/>
          </a:xfrm>
          <a:custGeom>
            <a:avLst/>
            <a:gdLst/>
            <a:ahLst/>
            <a:cxnLst/>
            <a:rect r="r" b="b" t="t" l="l"/>
            <a:pathLst>
              <a:path h="6176928" w="7468327">
                <a:moveTo>
                  <a:pt x="0" y="0"/>
                </a:moveTo>
                <a:lnTo>
                  <a:pt x="7468326" y="0"/>
                </a:lnTo>
                <a:lnTo>
                  <a:pt x="7468326" y="6176928"/>
                </a:lnTo>
                <a:lnTo>
                  <a:pt x="0" y="61769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5894" y="1084535"/>
            <a:ext cx="2514747" cy="916794"/>
          </a:xfrm>
          <a:custGeom>
            <a:avLst/>
            <a:gdLst/>
            <a:ahLst/>
            <a:cxnLst/>
            <a:rect r="r" b="b" t="t" l="l"/>
            <a:pathLst>
              <a:path h="916794" w="2514747">
                <a:moveTo>
                  <a:pt x="0" y="0"/>
                </a:moveTo>
                <a:lnTo>
                  <a:pt x="2514747" y="0"/>
                </a:lnTo>
                <a:lnTo>
                  <a:pt x="2514747" y="916795"/>
                </a:lnTo>
                <a:lnTo>
                  <a:pt x="0" y="9167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168" r="0" b="-616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347749" y="2365912"/>
            <a:ext cx="9198638" cy="3417371"/>
          </a:xfrm>
          <a:custGeom>
            <a:avLst/>
            <a:gdLst/>
            <a:ahLst/>
            <a:cxnLst/>
            <a:rect r="r" b="b" t="t" l="l"/>
            <a:pathLst>
              <a:path h="3417371" w="9198638">
                <a:moveTo>
                  <a:pt x="0" y="0"/>
                </a:moveTo>
                <a:lnTo>
                  <a:pt x="9198638" y="0"/>
                </a:lnTo>
                <a:lnTo>
                  <a:pt x="9198638" y="3417371"/>
                </a:lnTo>
                <a:lnTo>
                  <a:pt x="0" y="34173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70844" y="668300"/>
            <a:ext cx="5810799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RISE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594459" y="168523"/>
            <a:ext cx="4166405" cy="939524"/>
          </a:xfrm>
          <a:custGeom>
            <a:avLst/>
            <a:gdLst/>
            <a:ahLst/>
            <a:cxnLst/>
            <a:rect r="r" b="b" t="t" l="l"/>
            <a:pathLst>
              <a:path h="939524" w="4166405">
                <a:moveTo>
                  <a:pt x="0" y="0"/>
                </a:moveTo>
                <a:lnTo>
                  <a:pt x="4166404" y="0"/>
                </a:lnTo>
                <a:lnTo>
                  <a:pt x="4166404" y="939524"/>
                </a:lnTo>
                <a:lnTo>
                  <a:pt x="0" y="939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602955" y="-1373343"/>
            <a:ext cx="11708173" cy="7535737"/>
            <a:chOff x="0" y="0"/>
            <a:chExt cx="5513070" cy="35483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0" t="-1775" r="0" b="-1775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9144000" y="1433032"/>
            <a:ext cx="1584898" cy="1569049"/>
          </a:xfrm>
          <a:custGeom>
            <a:avLst/>
            <a:gdLst/>
            <a:ahLst/>
            <a:cxnLst/>
            <a:rect r="r" b="b" t="t" l="l"/>
            <a:pathLst>
              <a:path h="1569049" w="1584898">
                <a:moveTo>
                  <a:pt x="0" y="0"/>
                </a:moveTo>
                <a:lnTo>
                  <a:pt x="1584898" y="0"/>
                </a:lnTo>
                <a:lnTo>
                  <a:pt x="1584898" y="1569049"/>
                </a:lnTo>
                <a:lnTo>
                  <a:pt x="0" y="1569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487416" y="7930040"/>
            <a:ext cx="292629" cy="1087471"/>
          </a:xfrm>
          <a:custGeom>
            <a:avLst/>
            <a:gdLst/>
            <a:ahLst/>
            <a:cxnLst/>
            <a:rect r="r" b="b" t="t" l="l"/>
            <a:pathLst>
              <a:path h="1087471" w="292629">
                <a:moveTo>
                  <a:pt x="0" y="0"/>
                </a:moveTo>
                <a:lnTo>
                  <a:pt x="292629" y="0"/>
                </a:lnTo>
                <a:lnTo>
                  <a:pt x="292629" y="1087471"/>
                </a:lnTo>
                <a:lnTo>
                  <a:pt x="0" y="1087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16329" y="5774917"/>
            <a:ext cx="1584898" cy="1569049"/>
          </a:xfrm>
          <a:custGeom>
            <a:avLst/>
            <a:gdLst/>
            <a:ahLst/>
            <a:cxnLst/>
            <a:rect r="r" b="b" t="t" l="l"/>
            <a:pathLst>
              <a:path h="1569049" w="1584898">
                <a:moveTo>
                  <a:pt x="0" y="0"/>
                </a:moveTo>
                <a:lnTo>
                  <a:pt x="1584898" y="0"/>
                </a:lnTo>
                <a:lnTo>
                  <a:pt x="1584898" y="1569049"/>
                </a:lnTo>
                <a:lnTo>
                  <a:pt x="0" y="1569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487416" y="7753979"/>
            <a:ext cx="292629" cy="1087471"/>
          </a:xfrm>
          <a:custGeom>
            <a:avLst/>
            <a:gdLst/>
            <a:ahLst/>
            <a:cxnLst/>
            <a:rect r="r" b="b" t="t" l="l"/>
            <a:pathLst>
              <a:path h="1087471" w="292629">
                <a:moveTo>
                  <a:pt x="0" y="0"/>
                </a:moveTo>
                <a:lnTo>
                  <a:pt x="292629" y="0"/>
                </a:lnTo>
                <a:lnTo>
                  <a:pt x="292629" y="1087470"/>
                </a:lnTo>
                <a:lnTo>
                  <a:pt x="0" y="10874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463561" y="5596346"/>
            <a:ext cx="1584898" cy="1569049"/>
          </a:xfrm>
          <a:custGeom>
            <a:avLst/>
            <a:gdLst/>
            <a:ahLst/>
            <a:cxnLst/>
            <a:rect r="r" b="b" t="t" l="l"/>
            <a:pathLst>
              <a:path h="1569049" w="1584898">
                <a:moveTo>
                  <a:pt x="0" y="0"/>
                </a:moveTo>
                <a:lnTo>
                  <a:pt x="1584898" y="0"/>
                </a:lnTo>
                <a:lnTo>
                  <a:pt x="1584898" y="1569049"/>
                </a:lnTo>
                <a:lnTo>
                  <a:pt x="0" y="1569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67377" y="6092629"/>
            <a:ext cx="1282802" cy="933626"/>
          </a:xfrm>
          <a:custGeom>
            <a:avLst/>
            <a:gdLst/>
            <a:ahLst/>
            <a:cxnLst/>
            <a:rect r="r" b="b" t="t" l="l"/>
            <a:pathLst>
              <a:path h="933626" w="1282802">
                <a:moveTo>
                  <a:pt x="0" y="0"/>
                </a:moveTo>
                <a:lnTo>
                  <a:pt x="1282802" y="0"/>
                </a:lnTo>
                <a:lnTo>
                  <a:pt x="1282802" y="933626"/>
                </a:lnTo>
                <a:lnTo>
                  <a:pt x="0" y="9336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300705" y="1564327"/>
            <a:ext cx="1271487" cy="1271487"/>
          </a:xfrm>
          <a:custGeom>
            <a:avLst/>
            <a:gdLst/>
            <a:ahLst/>
            <a:cxnLst/>
            <a:rect r="r" b="b" t="t" l="l"/>
            <a:pathLst>
              <a:path h="1271487" w="1271487">
                <a:moveTo>
                  <a:pt x="0" y="0"/>
                </a:moveTo>
                <a:lnTo>
                  <a:pt x="1271488" y="0"/>
                </a:lnTo>
                <a:lnTo>
                  <a:pt x="1271488" y="1271488"/>
                </a:lnTo>
                <a:lnTo>
                  <a:pt x="0" y="12714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739062" y="5879146"/>
            <a:ext cx="1033896" cy="1033896"/>
          </a:xfrm>
          <a:custGeom>
            <a:avLst/>
            <a:gdLst/>
            <a:ahLst/>
            <a:cxnLst/>
            <a:rect r="r" b="b" t="t" l="l"/>
            <a:pathLst>
              <a:path h="1033896" w="1033896">
                <a:moveTo>
                  <a:pt x="0" y="0"/>
                </a:moveTo>
                <a:lnTo>
                  <a:pt x="1033897" y="0"/>
                </a:lnTo>
                <a:lnTo>
                  <a:pt x="1033897" y="1033896"/>
                </a:lnTo>
                <a:lnTo>
                  <a:pt x="0" y="10338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009292" y="562461"/>
            <a:ext cx="6806045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THIS WEEK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044137" y="1521596"/>
            <a:ext cx="3172551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8A664C"/>
                </a:solidFill>
                <a:latin typeface="Lilita One Bold"/>
              </a:rPr>
              <a:t>READING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001227" y="6570681"/>
            <a:ext cx="2579107" cy="1663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T Sans"/>
              </a:rPr>
              <a:t>Chapter 22 – Graphics pg 276 -284</a:t>
            </a:r>
          </a:p>
          <a:p>
            <a:pPr>
              <a:lnSpc>
                <a:spcPts val="3360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2315552" y="5937009"/>
            <a:ext cx="3148009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8A664C"/>
                </a:solidFill>
                <a:latin typeface="Lilita One Bold"/>
              </a:rPr>
              <a:t>BOOK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303224" y="5740006"/>
            <a:ext cx="2903071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8A664C"/>
                </a:solidFill>
                <a:latin typeface="Lilita One Bold"/>
              </a:rPr>
              <a:t>VIDEOS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925359" y="6333245"/>
            <a:ext cx="3433198" cy="3339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PT Sans"/>
              </a:rPr>
              <a:t>Go to Minute 45 and listen until 1.13 </a:t>
            </a:r>
            <a:r>
              <a:rPr lang="en-US" sz="2400" u="sng">
                <a:solidFill>
                  <a:srgbClr val="000000"/>
                </a:solidFill>
                <a:latin typeface="PT Sans"/>
                <a:hlinkClick r:id="rId15" tooltip="https://www.google.com/search?q=Selecting+images+for+eLearning&amp;rlz=1C1GCEU_enUS1035US1035&amp;oq=Selecting+images+for+eLearning&amp;gs_lcrp=EgZjaHJvbWUyBggAEEUYOTIHCAEQIRigATIHCAIQIRigATIHCAMQIRigATIHCAQQIRigATIHCAUQIRigAdIBCDk2NzFqMGo0qAIAsAIA&amp;sourceid=chrome&amp;ie=UTF-8#fpstate=ive&amp;vld=cid:aa5d5919,vid:S-oNIRYOsaQ,st:0"/>
              </a:rPr>
              <a:t>Selecting Images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16" tooltip="https://www.youtube.com/watch?v=eRK-VIopbA4&amp;t=1s"/>
              </a:rPr>
              <a:t>https://www.youtube.com/watch?v=eRK-VIopbA4&amp;t=1s</a:t>
            </a:r>
          </a:p>
          <a:p>
            <a:pPr>
              <a:lnSpc>
                <a:spcPts val="3360"/>
              </a:lnSpc>
            </a:pPr>
          </a:p>
          <a:p>
            <a:pPr>
              <a:lnSpc>
                <a:spcPts val="3360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10728898" y="2117227"/>
            <a:ext cx="7208845" cy="7949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17" tooltip="https://www.youtube.com/watch?v=yzSlvcmiABw"/>
              </a:rPr>
              <a:t>https://www.youtube.com/watch?v=yzSlvcmiABw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18" tooltip="https://risepartnership.sharepoint.com/:w:/r/sites/Curriculum_Services-CSTeamDevelopmentMaterials/_layouts/15/Doc.aspx?sourcedoc=%7B9689119E-28BE-43BA-95EA-BF2B20A92A00%7D&amp;file=Tool%20for%20Critical%20Assessment%20of%20Visual%20Materials.docx&amp;wdOrigin=TEAMS-ELECTRON.p2p_ns.bim&amp;action=default&amp;mobileredirect=true"/>
              </a:rPr>
              <a:t>https://risepartnership.sharepoint.com/:w:/r/sites/Curriculum_Services-CSTeamDevelopmentMaterials/_layouts/15/Doc.aspx?sourcedoc=%7B9689119E-28BE-43BA-95EA-BF2B20A92A00%7D&amp;file=Tool%20for%20Critical%20Assessment%20of%20Visual%20Materials.docx&amp;wdOrigin=TEAMS-ELECTRON.p2p_ns.bim&amp;action=default&amp;mobileredirect=true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19" tooltip="https://risepartnership-my.sharepoint.com/:f:/r/personal/megan_phoenix_risepartnership_com/Documents/Desktop/ID%20development/Resources?csf=1&amp;web=1&amp;e=FvEIIu"/>
              </a:rPr>
              <a:t>116 tips- elearning-commlab</a:t>
            </a:r>
            <a:r>
              <a:rPr lang="en-US" sz="2400">
                <a:solidFill>
                  <a:srgbClr val="000000"/>
                </a:solidFill>
                <a:latin typeface="PT Sans"/>
              </a:rPr>
              <a:t> – read slides 15 - 30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20" tooltip="https://risepartnership.sharepoint.com/:b:/s/Curriculum_Services-CSTeamDevelopmentMaterials/Eba4fKNvn51NnCgeKA9U3H4BkUV4FRjjp4ajpIk_u4TtxQ?e=K0lZhV"/>
              </a:rPr>
              <a:t>WhiteSpaceIsNotYourEnemy.pdf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21" tooltip="https://elearningindustry.com/images-in-elearning-6-best-practices-to-choose-images-for-your-elearning-course"/>
              </a:rPr>
              <a:t>https://elearningindustry.com/images-in-elearning-6-best-practices-to-choose-images-for-your-elearning-course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22" tooltip="https://elearningindustry.com/7-tips-to-choose-images-and-graphics-for-elearning-course"/>
              </a:rPr>
              <a:t>https://elearningindustry.com/7-tips-to-choose-images-and-graphics-for-elearning-course</a:t>
            </a:r>
          </a:p>
          <a:p>
            <a:pPr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 u="sng">
                <a:solidFill>
                  <a:srgbClr val="000000"/>
                </a:solidFill>
                <a:latin typeface="PT Sans"/>
                <a:hlinkClick r:id="rId23" tooltip="https://risepartnership-my.sharepoint.com/:f:/p/megan_phoenix/EqSu87K7_u1Jge9qYBFr8aIBcIj5aG5aTKcGdbACBBdPeA?e=OmwlPH"/>
              </a:rPr>
              <a:t>Rise brand Book</a:t>
            </a:r>
            <a:r>
              <a:rPr lang="en-US" sz="2400">
                <a:solidFill>
                  <a:srgbClr val="000000"/>
                </a:solidFill>
                <a:latin typeface="PT Sans"/>
              </a:rPr>
              <a:t> – Skim through</a:t>
            </a:r>
          </a:p>
          <a:p>
            <a:pPr>
              <a:lnSpc>
                <a:spcPts val="3360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9037" y="260073"/>
            <a:ext cx="4166405" cy="939524"/>
          </a:xfrm>
          <a:custGeom>
            <a:avLst/>
            <a:gdLst/>
            <a:ahLst/>
            <a:cxnLst/>
            <a:rect r="r" b="b" t="t" l="l"/>
            <a:pathLst>
              <a:path h="939524" w="4166405">
                <a:moveTo>
                  <a:pt x="0" y="0"/>
                </a:moveTo>
                <a:lnTo>
                  <a:pt x="4166404" y="0"/>
                </a:lnTo>
                <a:lnTo>
                  <a:pt x="4166404" y="939525"/>
                </a:lnTo>
                <a:lnTo>
                  <a:pt x="0" y="939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5130" y="2061721"/>
            <a:ext cx="1584898" cy="1569049"/>
          </a:xfrm>
          <a:custGeom>
            <a:avLst/>
            <a:gdLst/>
            <a:ahLst/>
            <a:cxnLst/>
            <a:rect r="r" b="b" t="t" l="l"/>
            <a:pathLst>
              <a:path h="1569049" w="1584898">
                <a:moveTo>
                  <a:pt x="0" y="0"/>
                </a:moveTo>
                <a:lnTo>
                  <a:pt x="1584898" y="0"/>
                </a:lnTo>
                <a:lnTo>
                  <a:pt x="1584898" y="1569049"/>
                </a:lnTo>
                <a:lnTo>
                  <a:pt x="0" y="1569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86586" y="2447255"/>
            <a:ext cx="713752" cy="713752"/>
          </a:xfrm>
          <a:custGeom>
            <a:avLst/>
            <a:gdLst/>
            <a:ahLst/>
            <a:cxnLst/>
            <a:rect r="r" b="b" t="t" l="l"/>
            <a:pathLst>
              <a:path h="713752" w="713752">
                <a:moveTo>
                  <a:pt x="0" y="0"/>
                </a:moveTo>
                <a:lnTo>
                  <a:pt x="713753" y="0"/>
                </a:lnTo>
                <a:lnTo>
                  <a:pt x="713753" y="713753"/>
                </a:lnTo>
                <a:lnTo>
                  <a:pt x="0" y="7137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09680" y="654012"/>
            <a:ext cx="6536482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ACTIVITY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095556" y="511137"/>
            <a:ext cx="12914215" cy="863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>
                <a:solidFill>
                  <a:srgbClr val="8A664C"/>
                </a:solidFill>
                <a:latin typeface="Lilita One Bold"/>
              </a:rPr>
              <a:t>FIND IMAGES FOR...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260028" y="2272255"/>
            <a:ext cx="15749743" cy="6920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9" indent="-302260" lvl="1">
              <a:lnSpc>
                <a:spcPts val="3919"/>
              </a:lnSpc>
              <a:buAutoNum type="arabicPeriod" startAt="1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Select an image of children learning, emphasis on math, outside.</a:t>
            </a:r>
          </a:p>
          <a:p>
            <a:pPr marL="604519" indent="-302260" lvl="1">
              <a:lnSpc>
                <a:spcPts val="3919"/>
              </a:lnSpc>
              <a:buAutoNum type="arabicPeriod" startAt="1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Select an image that evokes compassion.</a:t>
            </a:r>
          </a:p>
          <a:p>
            <a:pPr marL="604519" indent="-302260" lvl="1">
              <a:lnSpc>
                <a:spcPts val="3919"/>
              </a:lnSpc>
              <a:buAutoNum type="arabicPeriod" startAt="1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Select an image for scheduling and appointment.</a:t>
            </a:r>
          </a:p>
          <a:p>
            <a:pPr marL="604519" indent="-302260" lvl="1">
              <a:lnSpc>
                <a:spcPts val="3919"/>
              </a:lnSpc>
              <a:buAutoNum type="arabicPeriod" startAt="1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Select an image that represents Rise?</a:t>
            </a:r>
          </a:p>
          <a:p>
            <a:pPr marL="604519" indent="-302260" lvl="1">
              <a:lnSpc>
                <a:spcPts val="3919"/>
              </a:lnSpc>
              <a:buAutoNum type="arabicPeriod" startAt="1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Select an image for sensitive. </a:t>
            </a:r>
          </a:p>
          <a:p>
            <a:pPr>
              <a:lnSpc>
                <a:spcPts val="3919"/>
              </a:lnSpc>
            </a:pP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365F95"/>
                </a:solidFill>
                <a:latin typeface="PT Sans Bold"/>
              </a:rPr>
              <a:t>Answer:</a:t>
            </a:r>
          </a:p>
          <a:p>
            <a:pPr marL="604519" indent="-302260" lvl="1">
              <a:lnSpc>
                <a:spcPts val="3919"/>
              </a:lnSpc>
              <a:buAutoNum type="arabicPeriod" startAt="1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Why did you select this image?</a:t>
            </a:r>
          </a:p>
          <a:p>
            <a:pPr marL="604519" indent="-302260" lvl="1">
              <a:lnSpc>
                <a:spcPts val="3919"/>
              </a:lnSpc>
              <a:buAutoNum type="arabicPeriod" startAt="1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 Provide</a:t>
            </a:r>
            <a:r>
              <a:rPr lang="en-US" sz="2799">
                <a:solidFill>
                  <a:srgbClr val="000000"/>
                </a:solidFill>
                <a:latin typeface="PT Sans"/>
              </a:rPr>
              <a:t> alt text description you would include with the image. </a:t>
            </a:r>
          </a:p>
          <a:p>
            <a:pPr>
              <a:lnSpc>
                <a:spcPts val="3919"/>
              </a:lnSpc>
            </a:pPr>
          </a:p>
          <a:p>
            <a:pPr>
              <a:lnSpc>
                <a:spcPts val="3919"/>
              </a:lnSpc>
            </a:pPr>
          </a:p>
          <a:p>
            <a:pPr>
              <a:lnSpc>
                <a:spcPts val="3919"/>
              </a:lnSpc>
            </a:pPr>
          </a:p>
          <a:p>
            <a:pPr>
              <a:lnSpc>
                <a:spcPts val="3919"/>
              </a:lnSpc>
            </a:pPr>
          </a:p>
          <a:p>
            <a:pPr>
              <a:lnSpc>
                <a:spcPts val="3919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-2091474">
            <a:off x="7034596" y="5531437"/>
            <a:ext cx="12307643" cy="8951013"/>
          </a:xfrm>
          <a:custGeom>
            <a:avLst/>
            <a:gdLst/>
            <a:ahLst/>
            <a:cxnLst/>
            <a:rect r="r" b="b" t="t" l="l"/>
            <a:pathLst>
              <a:path h="8951013" w="12307643">
                <a:moveTo>
                  <a:pt x="0" y="0"/>
                </a:moveTo>
                <a:lnTo>
                  <a:pt x="12307643" y="0"/>
                </a:lnTo>
                <a:lnTo>
                  <a:pt x="12307643" y="8951013"/>
                </a:lnTo>
                <a:lnTo>
                  <a:pt x="0" y="89510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2994549">
            <a:off x="11452797" y="2082948"/>
            <a:ext cx="9814579" cy="6927486"/>
            <a:chOff x="0" y="0"/>
            <a:chExt cx="5558480" cy="392337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2540" y="-15240"/>
              <a:ext cx="5561020" cy="3938617"/>
            </a:xfrm>
            <a:custGeom>
              <a:avLst/>
              <a:gdLst/>
              <a:ahLst/>
              <a:cxnLst/>
              <a:rect r="r" b="b" t="t" l="l"/>
              <a:pathLst>
                <a:path h="3938617" w="5561020">
                  <a:moveTo>
                    <a:pt x="5032190" y="1722766"/>
                  </a:moveTo>
                  <a:cubicBezTo>
                    <a:pt x="5089810" y="1698894"/>
                    <a:pt x="5166638" y="1710128"/>
                    <a:pt x="5231942" y="1686256"/>
                  </a:cubicBezTo>
                  <a:cubicBezTo>
                    <a:pt x="5370231" y="1634300"/>
                    <a:pt x="5480351" y="1551451"/>
                    <a:pt x="5561020" y="1457369"/>
                  </a:cubicBezTo>
                  <a:cubicBezTo>
                    <a:pt x="5544374" y="1360478"/>
                    <a:pt x="5539252" y="1307118"/>
                    <a:pt x="5550777" y="1225673"/>
                  </a:cubicBezTo>
                  <a:cubicBezTo>
                    <a:pt x="5540533" y="1220057"/>
                    <a:pt x="5518765" y="1235503"/>
                    <a:pt x="5517484" y="1213035"/>
                  </a:cubicBezTo>
                  <a:cubicBezTo>
                    <a:pt x="5514924" y="1148442"/>
                    <a:pt x="5486753" y="1124570"/>
                    <a:pt x="5459864" y="1069806"/>
                  </a:cubicBezTo>
                  <a:cubicBezTo>
                    <a:pt x="5253709" y="1102103"/>
                    <a:pt x="4878535" y="1279034"/>
                    <a:pt x="4655735" y="1263587"/>
                  </a:cubicBezTo>
                  <a:cubicBezTo>
                    <a:pt x="4792743" y="1156867"/>
                    <a:pt x="4891339" y="1037509"/>
                    <a:pt x="4893900" y="880237"/>
                  </a:cubicBezTo>
                  <a:cubicBezTo>
                    <a:pt x="4882376" y="867599"/>
                    <a:pt x="4817072" y="859173"/>
                    <a:pt x="4801707" y="864790"/>
                  </a:cubicBezTo>
                  <a:cubicBezTo>
                    <a:pt x="4749208" y="853556"/>
                    <a:pt x="4695429" y="801600"/>
                    <a:pt x="4672380" y="769304"/>
                  </a:cubicBezTo>
                  <a:cubicBezTo>
                    <a:pt x="4650613" y="784750"/>
                    <a:pt x="4646771" y="767899"/>
                    <a:pt x="4627564" y="779133"/>
                  </a:cubicBezTo>
                  <a:cubicBezTo>
                    <a:pt x="4545615" y="710326"/>
                    <a:pt x="4372753" y="814238"/>
                    <a:pt x="4289523" y="749644"/>
                  </a:cubicBezTo>
                  <a:cubicBezTo>
                    <a:pt x="4327936" y="638712"/>
                    <a:pt x="4249828" y="613436"/>
                    <a:pt x="4197330" y="560075"/>
                  </a:cubicBezTo>
                  <a:cubicBezTo>
                    <a:pt x="4216537" y="473014"/>
                    <a:pt x="4169159" y="426675"/>
                    <a:pt x="4125624" y="345231"/>
                  </a:cubicBezTo>
                  <a:cubicBezTo>
                    <a:pt x="4071844" y="373315"/>
                    <a:pt x="4075686" y="329784"/>
                    <a:pt x="4082088" y="301700"/>
                  </a:cubicBezTo>
                  <a:cubicBezTo>
                    <a:pt x="4042394" y="314338"/>
                    <a:pt x="4018065" y="297487"/>
                    <a:pt x="3996297" y="275020"/>
                  </a:cubicBezTo>
                  <a:cubicBezTo>
                    <a:pt x="3919470" y="307317"/>
                    <a:pt x="3849044" y="308721"/>
                    <a:pt x="3787582" y="315742"/>
                  </a:cubicBezTo>
                  <a:cubicBezTo>
                    <a:pt x="3473869" y="352252"/>
                    <a:pt x="3084609" y="444930"/>
                    <a:pt x="2802908" y="460376"/>
                  </a:cubicBezTo>
                  <a:cubicBezTo>
                    <a:pt x="3061561" y="339614"/>
                    <a:pt x="3361188" y="262382"/>
                    <a:pt x="3551977" y="158470"/>
                  </a:cubicBezTo>
                  <a:cubicBezTo>
                    <a:pt x="3558380" y="99493"/>
                    <a:pt x="3557099" y="72813"/>
                    <a:pt x="3553258" y="18048"/>
                  </a:cubicBezTo>
                  <a:cubicBezTo>
                    <a:pt x="3347103" y="0"/>
                    <a:pt x="3030830" y="106514"/>
                    <a:pt x="2737604" y="207617"/>
                  </a:cubicBezTo>
                  <a:cubicBezTo>
                    <a:pt x="2057680" y="442121"/>
                    <a:pt x="1238185" y="708922"/>
                    <a:pt x="852766" y="1124570"/>
                  </a:cubicBezTo>
                  <a:cubicBezTo>
                    <a:pt x="863010" y="1186355"/>
                    <a:pt x="846364" y="1266396"/>
                    <a:pt x="888619" y="1319756"/>
                  </a:cubicBezTo>
                  <a:cubicBezTo>
                    <a:pt x="747768" y="1404009"/>
                    <a:pt x="586430" y="1479836"/>
                    <a:pt x="449421" y="1566898"/>
                  </a:cubicBezTo>
                  <a:cubicBezTo>
                    <a:pt x="454543" y="1639917"/>
                    <a:pt x="489115" y="1715745"/>
                    <a:pt x="503200" y="1728383"/>
                  </a:cubicBezTo>
                  <a:cubicBezTo>
                    <a:pt x="458384" y="1755062"/>
                    <a:pt x="527529" y="1735404"/>
                    <a:pt x="524968" y="1763488"/>
                  </a:cubicBezTo>
                  <a:cubicBezTo>
                    <a:pt x="505761" y="1773317"/>
                    <a:pt x="518566" y="1797189"/>
                    <a:pt x="490396" y="1804210"/>
                  </a:cubicBezTo>
                  <a:cubicBezTo>
                    <a:pt x="386678" y="1785955"/>
                    <a:pt x="271437" y="1874421"/>
                    <a:pt x="165159" y="1901101"/>
                  </a:cubicBezTo>
                  <a:cubicBezTo>
                    <a:pt x="161317" y="1919356"/>
                    <a:pt x="199731" y="1916547"/>
                    <a:pt x="175402" y="1931994"/>
                  </a:cubicBezTo>
                  <a:cubicBezTo>
                    <a:pt x="104977" y="1950248"/>
                    <a:pt x="97294" y="1990971"/>
                    <a:pt x="26869" y="2009225"/>
                  </a:cubicBezTo>
                  <a:cubicBezTo>
                    <a:pt x="24308" y="2026076"/>
                    <a:pt x="21747" y="2042927"/>
                    <a:pt x="25588" y="2062586"/>
                  </a:cubicBezTo>
                  <a:cubicBezTo>
                    <a:pt x="35832" y="2076628"/>
                    <a:pt x="97294" y="2059777"/>
                    <a:pt x="80648" y="2083649"/>
                  </a:cubicBezTo>
                  <a:cubicBezTo>
                    <a:pt x="43515" y="2097691"/>
                    <a:pt x="0" y="2093478"/>
                    <a:pt x="1270" y="2132796"/>
                  </a:cubicBezTo>
                  <a:cubicBezTo>
                    <a:pt x="21747" y="2158072"/>
                    <a:pt x="64002" y="2141222"/>
                    <a:pt x="75526" y="2181944"/>
                  </a:cubicBezTo>
                  <a:cubicBezTo>
                    <a:pt x="66563" y="2201603"/>
                    <a:pt x="38393" y="2212837"/>
                    <a:pt x="46076" y="2238113"/>
                  </a:cubicBezTo>
                  <a:cubicBezTo>
                    <a:pt x="106257" y="2236708"/>
                    <a:pt x="160037" y="2249346"/>
                    <a:pt x="222779" y="2245134"/>
                  </a:cubicBezTo>
                  <a:cubicBezTo>
                    <a:pt x="203572" y="2256367"/>
                    <a:pt x="238145" y="2281643"/>
                    <a:pt x="289363" y="2270410"/>
                  </a:cubicBezTo>
                  <a:cubicBezTo>
                    <a:pt x="286802" y="2290068"/>
                    <a:pt x="241986" y="2292877"/>
                    <a:pt x="245828" y="2313940"/>
                  </a:cubicBezTo>
                  <a:cubicBezTo>
                    <a:pt x="320094" y="2298494"/>
                    <a:pt x="340582" y="2267601"/>
                    <a:pt x="409727" y="2256367"/>
                  </a:cubicBezTo>
                  <a:cubicBezTo>
                    <a:pt x="363630" y="2297089"/>
                    <a:pt x="304729" y="2360279"/>
                    <a:pt x="247108" y="2374321"/>
                  </a:cubicBezTo>
                  <a:cubicBezTo>
                    <a:pt x="230462" y="2399597"/>
                    <a:pt x="236864" y="2433298"/>
                    <a:pt x="227901" y="2459979"/>
                  </a:cubicBezTo>
                  <a:cubicBezTo>
                    <a:pt x="212536" y="2454362"/>
                    <a:pt x="213816" y="2542827"/>
                    <a:pt x="253510" y="2563890"/>
                  </a:cubicBezTo>
                  <a:cubicBezTo>
                    <a:pt x="303448" y="2549848"/>
                    <a:pt x="416129" y="2556869"/>
                    <a:pt x="489115" y="2573720"/>
                  </a:cubicBezTo>
                  <a:cubicBezTo>
                    <a:pt x="483993" y="2589166"/>
                    <a:pt x="467347" y="2600400"/>
                    <a:pt x="476311" y="2622867"/>
                  </a:cubicBezTo>
                  <a:cubicBezTo>
                    <a:pt x="500639" y="2632697"/>
                    <a:pt x="559540" y="2576528"/>
                    <a:pt x="583869" y="2597591"/>
                  </a:cubicBezTo>
                  <a:cubicBezTo>
                    <a:pt x="619722" y="2611634"/>
                    <a:pt x="555699" y="2625676"/>
                    <a:pt x="573626" y="2653760"/>
                  </a:cubicBezTo>
                  <a:cubicBezTo>
                    <a:pt x="811791" y="2523168"/>
                    <a:pt x="1002580" y="2499297"/>
                    <a:pt x="1244587" y="2436107"/>
                  </a:cubicBezTo>
                  <a:cubicBezTo>
                    <a:pt x="974410" y="2565295"/>
                    <a:pt x="609478" y="2913540"/>
                    <a:pt x="603076" y="3027281"/>
                  </a:cubicBezTo>
                  <a:cubicBezTo>
                    <a:pt x="636368" y="3027281"/>
                    <a:pt x="664538" y="3035707"/>
                    <a:pt x="695269" y="3042728"/>
                  </a:cubicBezTo>
                  <a:cubicBezTo>
                    <a:pt x="685026" y="3072216"/>
                    <a:pt x="669660" y="3100301"/>
                    <a:pt x="667099" y="3132598"/>
                  </a:cubicBezTo>
                  <a:cubicBezTo>
                    <a:pt x="683745" y="3100301"/>
                    <a:pt x="742646" y="3084854"/>
                    <a:pt x="747768" y="3143831"/>
                  </a:cubicBezTo>
                  <a:cubicBezTo>
                    <a:pt x="706793" y="3148044"/>
                    <a:pt x="706793" y="3162086"/>
                    <a:pt x="706793" y="3195787"/>
                  </a:cubicBezTo>
                  <a:cubicBezTo>
                    <a:pt x="749049" y="3201404"/>
                    <a:pt x="814352" y="3160682"/>
                    <a:pt x="834840" y="3204213"/>
                  </a:cubicBezTo>
                  <a:cubicBezTo>
                    <a:pt x="807950" y="3222467"/>
                    <a:pt x="797706" y="3205617"/>
                    <a:pt x="772097" y="3221063"/>
                  </a:cubicBezTo>
                  <a:cubicBezTo>
                    <a:pt x="773377" y="3249147"/>
                    <a:pt x="798987" y="3228084"/>
                    <a:pt x="807950" y="3242126"/>
                  </a:cubicBezTo>
                  <a:cubicBezTo>
                    <a:pt x="733683" y="3275827"/>
                    <a:pt x="737525" y="3288465"/>
                    <a:pt x="713196" y="3333400"/>
                  </a:cubicBezTo>
                  <a:cubicBezTo>
                    <a:pt x="692708" y="3296891"/>
                    <a:pt x="638929" y="3531394"/>
                    <a:pt x="682465" y="3528586"/>
                  </a:cubicBezTo>
                  <a:cubicBezTo>
                    <a:pt x="646612" y="3569309"/>
                    <a:pt x="715757" y="3545437"/>
                    <a:pt x="732403" y="3560883"/>
                  </a:cubicBezTo>
                  <a:cubicBezTo>
                    <a:pt x="717037" y="3590371"/>
                    <a:pt x="751610" y="3598797"/>
                    <a:pt x="755451" y="3629690"/>
                  </a:cubicBezTo>
                  <a:cubicBezTo>
                    <a:pt x="774658" y="3635306"/>
                    <a:pt x="811791" y="3605818"/>
                    <a:pt x="810511" y="3650753"/>
                  </a:cubicBezTo>
                  <a:cubicBezTo>
                    <a:pt x="773377" y="3654966"/>
                    <a:pt x="784902" y="3643732"/>
                    <a:pt x="759292" y="3671816"/>
                  </a:cubicBezTo>
                  <a:cubicBezTo>
                    <a:pt x="750329" y="3661987"/>
                    <a:pt x="731122" y="3652157"/>
                    <a:pt x="711915" y="3673220"/>
                  </a:cubicBezTo>
                  <a:cubicBezTo>
                    <a:pt x="726000" y="3702709"/>
                    <a:pt x="720879" y="3725176"/>
                    <a:pt x="718318" y="3749048"/>
                  </a:cubicBezTo>
                  <a:cubicBezTo>
                    <a:pt x="786182" y="3736410"/>
                    <a:pt x="738805" y="3761686"/>
                    <a:pt x="801548" y="3767303"/>
                  </a:cubicBezTo>
                  <a:cubicBezTo>
                    <a:pt x="820754" y="3792579"/>
                    <a:pt x="792584" y="3799600"/>
                    <a:pt x="788743" y="3816451"/>
                  </a:cubicBezTo>
                  <a:cubicBezTo>
                    <a:pt x="911667" y="3820663"/>
                    <a:pt x="975690" y="3876831"/>
                    <a:pt x="1080688" y="3903512"/>
                  </a:cubicBezTo>
                  <a:cubicBezTo>
                    <a:pt x="1080688" y="3928788"/>
                    <a:pt x="1099895" y="3918958"/>
                    <a:pt x="1102456" y="3938617"/>
                  </a:cubicBezTo>
                  <a:cubicBezTo>
                    <a:pt x="1302208" y="3913341"/>
                    <a:pt x="1434095" y="3937213"/>
                    <a:pt x="1664578" y="3859981"/>
                  </a:cubicBezTo>
                  <a:cubicBezTo>
                    <a:pt x="1636408" y="3831897"/>
                    <a:pt x="1557020" y="3854364"/>
                    <a:pt x="1541654" y="3840322"/>
                  </a:cubicBezTo>
                  <a:cubicBezTo>
                    <a:pt x="1697870" y="3768707"/>
                    <a:pt x="1888659" y="3743431"/>
                    <a:pt x="2075606" y="3702709"/>
                  </a:cubicBezTo>
                  <a:cubicBezTo>
                    <a:pt x="2254871" y="3664795"/>
                    <a:pt x="2431574" y="3677433"/>
                    <a:pt x="2608278" y="3591776"/>
                  </a:cubicBezTo>
                  <a:cubicBezTo>
                    <a:pt x="2650533" y="3610031"/>
                    <a:pt x="2683825" y="3574925"/>
                    <a:pt x="2723519" y="3562287"/>
                  </a:cubicBezTo>
                  <a:cubicBezTo>
                    <a:pt x="2930954" y="3493481"/>
                    <a:pt x="3194729" y="3438716"/>
                    <a:pt x="3399603" y="3420462"/>
                  </a:cubicBezTo>
                  <a:cubicBezTo>
                    <a:pt x="3435456" y="3417653"/>
                    <a:pt x="3476430" y="3395186"/>
                    <a:pt x="3493076" y="3382548"/>
                  </a:cubicBezTo>
                  <a:cubicBezTo>
                    <a:pt x="3559660" y="3393781"/>
                    <a:pt x="3674902" y="3346038"/>
                    <a:pt x="3735083" y="3327784"/>
                  </a:cubicBezTo>
                  <a:cubicBezTo>
                    <a:pt x="3732522" y="3315146"/>
                    <a:pt x="3722278" y="3301103"/>
                    <a:pt x="3733803" y="3294082"/>
                  </a:cubicBezTo>
                  <a:cubicBezTo>
                    <a:pt x="3817033" y="3273019"/>
                    <a:pt x="3934835" y="3250552"/>
                    <a:pt x="4011663" y="3200000"/>
                  </a:cubicBezTo>
                  <a:cubicBezTo>
                    <a:pt x="4001419" y="3194383"/>
                    <a:pt x="3979652" y="3209829"/>
                    <a:pt x="3978371" y="3187362"/>
                  </a:cubicBezTo>
                  <a:cubicBezTo>
                    <a:pt x="4051357" y="3167703"/>
                    <a:pt x="4140989" y="3159278"/>
                    <a:pt x="4210134" y="3128385"/>
                  </a:cubicBezTo>
                  <a:cubicBezTo>
                    <a:pt x="4196049" y="3125577"/>
                    <a:pt x="4180684" y="3125577"/>
                    <a:pt x="4167879" y="3118555"/>
                  </a:cubicBezTo>
                  <a:cubicBezTo>
                    <a:pt x="4253670" y="3046940"/>
                    <a:pt x="4289523" y="3011835"/>
                    <a:pt x="4407325" y="2996389"/>
                  </a:cubicBezTo>
                  <a:cubicBezTo>
                    <a:pt x="4398362" y="2954262"/>
                    <a:pt x="4425251" y="2927582"/>
                    <a:pt x="4485433" y="2912136"/>
                  </a:cubicBezTo>
                  <a:cubicBezTo>
                    <a:pt x="4502079" y="2886860"/>
                    <a:pt x="4450861" y="2896689"/>
                    <a:pt x="4470068" y="2865797"/>
                  </a:cubicBezTo>
                  <a:cubicBezTo>
                    <a:pt x="4683905" y="2834904"/>
                    <a:pt x="4742806" y="2624272"/>
                    <a:pt x="4841401" y="2506318"/>
                  </a:cubicBezTo>
                  <a:cubicBezTo>
                    <a:pt x="4845243" y="2502105"/>
                    <a:pt x="4861889" y="2490871"/>
                    <a:pt x="4864450" y="2488063"/>
                  </a:cubicBezTo>
                  <a:cubicBezTo>
                    <a:pt x="5000179" y="2398193"/>
                    <a:pt x="5167919" y="2385555"/>
                    <a:pt x="5271636" y="2261984"/>
                  </a:cubicBezTo>
                  <a:cubicBezTo>
                    <a:pt x="5311331" y="2167902"/>
                    <a:pt x="5416329" y="2048544"/>
                    <a:pt x="5299807" y="1971312"/>
                  </a:cubicBezTo>
                  <a:cubicBezTo>
                    <a:pt x="5312611" y="1951653"/>
                    <a:pt x="5306209" y="1924972"/>
                    <a:pt x="5293404" y="1895484"/>
                  </a:cubicBezTo>
                  <a:cubicBezTo>
                    <a:pt x="5240905" y="1910930"/>
                    <a:pt x="4998898" y="1858975"/>
                    <a:pt x="4945119" y="1835103"/>
                  </a:cubicBezTo>
                  <a:cubicBezTo>
                    <a:pt x="4956643" y="1805614"/>
                    <a:pt x="4932314" y="1776126"/>
                    <a:pt x="4938716" y="1759275"/>
                  </a:cubicBezTo>
                  <a:cubicBezTo>
                    <a:pt x="4988654" y="1756467"/>
                    <a:pt x="5002739" y="1735404"/>
                    <a:pt x="5032190" y="1722766"/>
                  </a:cubicBezTo>
                  <a:close/>
                </a:path>
              </a:pathLst>
            </a:custGeom>
            <a:blipFill>
              <a:blip r:embed="rId10"/>
              <a:stretch>
                <a:fillRect l="-2965" t="-20" r="-2962" b="-11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9037" y="260073"/>
            <a:ext cx="4166405" cy="939524"/>
          </a:xfrm>
          <a:custGeom>
            <a:avLst/>
            <a:gdLst/>
            <a:ahLst/>
            <a:cxnLst/>
            <a:rect r="r" b="b" t="t" l="l"/>
            <a:pathLst>
              <a:path h="939524" w="4166405">
                <a:moveTo>
                  <a:pt x="0" y="0"/>
                </a:moveTo>
                <a:lnTo>
                  <a:pt x="4166404" y="0"/>
                </a:lnTo>
                <a:lnTo>
                  <a:pt x="4166404" y="939525"/>
                </a:lnTo>
                <a:lnTo>
                  <a:pt x="0" y="939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5130" y="2061721"/>
            <a:ext cx="1584898" cy="1569049"/>
          </a:xfrm>
          <a:custGeom>
            <a:avLst/>
            <a:gdLst/>
            <a:ahLst/>
            <a:cxnLst/>
            <a:rect r="r" b="b" t="t" l="l"/>
            <a:pathLst>
              <a:path h="1569049" w="1584898">
                <a:moveTo>
                  <a:pt x="0" y="0"/>
                </a:moveTo>
                <a:lnTo>
                  <a:pt x="1584898" y="0"/>
                </a:lnTo>
                <a:lnTo>
                  <a:pt x="1584898" y="1569049"/>
                </a:lnTo>
                <a:lnTo>
                  <a:pt x="0" y="1569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86586" y="2447255"/>
            <a:ext cx="713752" cy="713752"/>
          </a:xfrm>
          <a:custGeom>
            <a:avLst/>
            <a:gdLst/>
            <a:ahLst/>
            <a:cxnLst/>
            <a:rect r="r" b="b" t="t" l="l"/>
            <a:pathLst>
              <a:path h="713752" w="713752">
                <a:moveTo>
                  <a:pt x="0" y="0"/>
                </a:moveTo>
                <a:lnTo>
                  <a:pt x="713753" y="0"/>
                </a:lnTo>
                <a:lnTo>
                  <a:pt x="713753" y="713753"/>
                </a:lnTo>
                <a:lnTo>
                  <a:pt x="0" y="7137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607001" y="1835166"/>
            <a:ext cx="8089421" cy="7659602"/>
          </a:xfrm>
          <a:custGeom>
            <a:avLst/>
            <a:gdLst/>
            <a:ahLst/>
            <a:cxnLst/>
            <a:rect r="r" b="b" t="t" l="l"/>
            <a:pathLst>
              <a:path h="7659602" w="8089421">
                <a:moveTo>
                  <a:pt x="0" y="0"/>
                </a:moveTo>
                <a:lnTo>
                  <a:pt x="8089421" y="0"/>
                </a:lnTo>
                <a:lnTo>
                  <a:pt x="8089421" y="7659602"/>
                </a:lnTo>
                <a:lnTo>
                  <a:pt x="0" y="76596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09680" y="654012"/>
            <a:ext cx="6536482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ACTIVITY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635441" y="511137"/>
            <a:ext cx="13374329" cy="863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>
                <a:solidFill>
                  <a:srgbClr val="8A664C"/>
                </a:solidFill>
                <a:latin typeface="Lilita One Bold"/>
              </a:rPr>
              <a:t>TOOL FOR CRITICAL ASSESSMENT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60028" y="2272255"/>
            <a:ext cx="7346973" cy="2810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PT Sans"/>
              </a:rPr>
              <a:t>Take image through the </a:t>
            </a:r>
            <a:r>
              <a:rPr lang="en-US" sz="2799" u="sng">
                <a:solidFill>
                  <a:srgbClr val="000000"/>
                </a:solidFill>
                <a:latin typeface="PT Sans"/>
                <a:hlinkClick r:id="rId9" tooltip="https://risepartnership-my.sharepoint.com/personal/megan_phoenix_risepartnership_com/Documents/Desktop/ID%20development/Resources/Tool%20for%20Critical%20Assessment%20of%20Visual%20Materials%20-%20Copy.docx"/>
              </a:rPr>
              <a:t>Tool for Critical Assessment of Visual Materials</a:t>
            </a:r>
            <a:r>
              <a:rPr lang="en-US" sz="2799">
                <a:solidFill>
                  <a:srgbClr val="000000"/>
                </a:solidFill>
                <a:latin typeface="PT Sans"/>
              </a:rPr>
              <a:t>.</a:t>
            </a:r>
          </a:p>
          <a:p>
            <a:pPr>
              <a:lnSpc>
                <a:spcPts val="3919"/>
              </a:lnSpc>
            </a:pPr>
          </a:p>
          <a:p>
            <a:pPr>
              <a:lnSpc>
                <a:spcPts val="3919"/>
              </a:lnSpc>
            </a:pPr>
          </a:p>
          <a:p>
            <a:pPr>
              <a:lnSpc>
                <a:spcPts val="3360"/>
              </a:lnSpc>
            </a:pPr>
          </a:p>
          <a:p>
            <a:pPr>
              <a:lnSpc>
                <a:spcPts val="3360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269836" y="3650229"/>
            <a:ext cx="11979323" cy="8712235"/>
          </a:xfrm>
          <a:custGeom>
            <a:avLst/>
            <a:gdLst/>
            <a:ahLst/>
            <a:cxnLst/>
            <a:rect r="r" b="b" t="t" l="l"/>
            <a:pathLst>
              <a:path h="8712235" w="11979323">
                <a:moveTo>
                  <a:pt x="0" y="0"/>
                </a:moveTo>
                <a:lnTo>
                  <a:pt x="11979323" y="0"/>
                </a:lnTo>
                <a:lnTo>
                  <a:pt x="11979323" y="8712235"/>
                </a:lnTo>
                <a:lnTo>
                  <a:pt x="0" y="87122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793491" y="-623792"/>
            <a:ext cx="13264373" cy="9209213"/>
            <a:chOff x="0" y="0"/>
            <a:chExt cx="5110864" cy="35483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15240"/>
              <a:ext cx="5113404" cy="3563620"/>
            </a:xfrm>
            <a:custGeom>
              <a:avLst/>
              <a:gdLst/>
              <a:ahLst/>
              <a:cxnLst/>
              <a:rect r="r" b="b" t="t" l="l"/>
              <a:pathLst>
                <a:path h="3563620" w="5113404">
                  <a:moveTo>
                    <a:pt x="4627160" y="1559560"/>
                  </a:moveTo>
                  <a:cubicBezTo>
                    <a:pt x="4680141" y="1537970"/>
                    <a:pt x="4750781" y="1548130"/>
                    <a:pt x="4810826" y="1526540"/>
                  </a:cubicBezTo>
                  <a:cubicBezTo>
                    <a:pt x="4937979" y="1479550"/>
                    <a:pt x="5039231" y="1404620"/>
                    <a:pt x="5113404" y="1319530"/>
                  </a:cubicBezTo>
                  <a:cubicBezTo>
                    <a:pt x="5098099" y="1231900"/>
                    <a:pt x="5093389" y="1183640"/>
                    <a:pt x="5103985" y="1109980"/>
                  </a:cubicBezTo>
                  <a:cubicBezTo>
                    <a:pt x="5094567" y="1104900"/>
                    <a:pt x="5074552" y="1118870"/>
                    <a:pt x="5073374" y="1098550"/>
                  </a:cubicBezTo>
                  <a:cubicBezTo>
                    <a:pt x="5071020" y="1040130"/>
                    <a:pt x="5045118" y="1018540"/>
                    <a:pt x="5020394" y="969010"/>
                  </a:cubicBezTo>
                  <a:cubicBezTo>
                    <a:pt x="4830841" y="998220"/>
                    <a:pt x="4485878" y="1158240"/>
                    <a:pt x="4281020" y="1144270"/>
                  </a:cubicBezTo>
                  <a:cubicBezTo>
                    <a:pt x="4406996" y="1047750"/>
                    <a:pt x="4497652" y="939800"/>
                    <a:pt x="4500007" y="797560"/>
                  </a:cubicBezTo>
                  <a:cubicBezTo>
                    <a:pt x="4489410" y="786130"/>
                    <a:pt x="4429366" y="778510"/>
                    <a:pt x="4415237" y="783590"/>
                  </a:cubicBezTo>
                  <a:cubicBezTo>
                    <a:pt x="4366966" y="773430"/>
                    <a:pt x="4317518" y="726440"/>
                    <a:pt x="4296325" y="697230"/>
                  </a:cubicBezTo>
                  <a:cubicBezTo>
                    <a:pt x="4276311" y="711200"/>
                    <a:pt x="4272778" y="695960"/>
                    <a:pt x="4255118" y="706120"/>
                  </a:cubicBezTo>
                  <a:cubicBezTo>
                    <a:pt x="4179768" y="643890"/>
                    <a:pt x="4020826" y="737870"/>
                    <a:pt x="3944298" y="679450"/>
                  </a:cubicBezTo>
                  <a:cubicBezTo>
                    <a:pt x="3979619" y="579120"/>
                    <a:pt x="3907800" y="556260"/>
                    <a:pt x="3859530" y="508000"/>
                  </a:cubicBezTo>
                  <a:cubicBezTo>
                    <a:pt x="3877190" y="429260"/>
                    <a:pt x="3833628" y="387350"/>
                    <a:pt x="3793598" y="313690"/>
                  </a:cubicBezTo>
                  <a:cubicBezTo>
                    <a:pt x="3744149" y="339090"/>
                    <a:pt x="3747682" y="299720"/>
                    <a:pt x="3753568" y="274320"/>
                  </a:cubicBezTo>
                  <a:cubicBezTo>
                    <a:pt x="3717071" y="285750"/>
                    <a:pt x="3694701" y="270510"/>
                    <a:pt x="3674686" y="250190"/>
                  </a:cubicBezTo>
                  <a:cubicBezTo>
                    <a:pt x="3604045" y="279400"/>
                    <a:pt x="3539291" y="280670"/>
                    <a:pt x="3482778" y="287020"/>
                  </a:cubicBezTo>
                  <a:cubicBezTo>
                    <a:pt x="3194328" y="320040"/>
                    <a:pt x="2836415" y="403860"/>
                    <a:pt x="2577398" y="417830"/>
                  </a:cubicBezTo>
                  <a:cubicBezTo>
                    <a:pt x="2815222" y="308610"/>
                    <a:pt x="3090722" y="238760"/>
                    <a:pt x="3266146" y="144780"/>
                  </a:cubicBezTo>
                  <a:cubicBezTo>
                    <a:pt x="3272033" y="91440"/>
                    <a:pt x="3270856" y="67310"/>
                    <a:pt x="3267324" y="17780"/>
                  </a:cubicBezTo>
                  <a:cubicBezTo>
                    <a:pt x="3077771" y="0"/>
                    <a:pt x="2786966" y="97790"/>
                    <a:pt x="2517354" y="189230"/>
                  </a:cubicBezTo>
                  <a:cubicBezTo>
                    <a:pt x="1892182" y="401320"/>
                    <a:pt x="1138680" y="642620"/>
                    <a:pt x="784299" y="1018540"/>
                  </a:cubicBezTo>
                  <a:cubicBezTo>
                    <a:pt x="793717" y="1074420"/>
                    <a:pt x="778412" y="1146810"/>
                    <a:pt x="817264" y="1195070"/>
                  </a:cubicBezTo>
                  <a:cubicBezTo>
                    <a:pt x="687756" y="1271270"/>
                    <a:pt x="539410" y="1339850"/>
                    <a:pt x="413434" y="1418590"/>
                  </a:cubicBezTo>
                  <a:cubicBezTo>
                    <a:pt x="418144" y="1484630"/>
                    <a:pt x="449932" y="1553210"/>
                    <a:pt x="462883" y="1564640"/>
                  </a:cubicBezTo>
                  <a:cubicBezTo>
                    <a:pt x="421676" y="1588770"/>
                    <a:pt x="485252" y="1570990"/>
                    <a:pt x="482898" y="1596390"/>
                  </a:cubicBezTo>
                  <a:cubicBezTo>
                    <a:pt x="465237" y="1605280"/>
                    <a:pt x="477011" y="1626870"/>
                    <a:pt x="451109" y="1633220"/>
                  </a:cubicBezTo>
                  <a:cubicBezTo>
                    <a:pt x="355744" y="1616710"/>
                    <a:pt x="249783" y="1696720"/>
                    <a:pt x="152063" y="1720850"/>
                  </a:cubicBezTo>
                  <a:cubicBezTo>
                    <a:pt x="148531" y="1737360"/>
                    <a:pt x="183851" y="1734820"/>
                    <a:pt x="161482" y="1748790"/>
                  </a:cubicBezTo>
                  <a:cubicBezTo>
                    <a:pt x="96728" y="1765300"/>
                    <a:pt x="89664" y="1802130"/>
                    <a:pt x="24910" y="1818640"/>
                  </a:cubicBezTo>
                  <a:cubicBezTo>
                    <a:pt x="22555" y="1833880"/>
                    <a:pt x="20200" y="1849120"/>
                    <a:pt x="23732" y="1866900"/>
                  </a:cubicBezTo>
                  <a:cubicBezTo>
                    <a:pt x="33151" y="1879600"/>
                    <a:pt x="89664" y="1864360"/>
                    <a:pt x="74358" y="1885950"/>
                  </a:cubicBezTo>
                  <a:cubicBezTo>
                    <a:pt x="40215" y="1898650"/>
                    <a:pt x="0" y="1894840"/>
                    <a:pt x="1270" y="1930400"/>
                  </a:cubicBezTo>
                  <a:cubicBezTo>
                    <a:pt x="20200" y="1953260"/>
                    <a:pt x="59053" y="1938020"/>
                    <a:pt x="69649" y="1974850"/>
                  </a:cubicBezTo>
                  <a:cubicBezTo>
                    <a:pt x="61407" y="1992630"/>
                    <a:pt x="35506" y="2002790"/>
                    <a:pt x="42570" y="2025650"/>
                  </a:cubicBezTo>
                  <a:cubicBezTo>
                    <a:pt x="97905" y="2024380"/>
                    <a:pt x="147354" y="2035810"/>
                    <a:pt x="205044" y="2032000"/>
                  </a:cubicBezTo>
                  <a:cubicBezTo>
                    <a:pt x="187384" y="2042160"/>
                    <a:pt x="219172" y="2065020"/>
                    <a:pt x="266266" y="2054860"/>
                  </a:cubicBezTo>
                  <a:cubicBezTo>
                    <a:pt x="263911" y="2072640"/>
                    <a:pt x="222704" y="2075180"/>
                    <a:pt x="226236" y="2094230"/>
                  </a:cubicBezTo>
                  <a:cubicBezTo>
                    <a:pt x="294522" y="2080260"/>
                    <a:pt x="313360" y="2052320"/>
                    <a:pt x="376936" y="2042160"/>
                  </a:cubicBezTo>
                  <a:cubicBezTo>
                    <a:pt x="334552" y="2078990"/>
                    <a:pt x="280394" y="2136140"/>
                    <a:pt x="227413" y="2148840"/>
                  </a:cubicBezTo>
                  <a:cubicBezTo>
                    <a:pt x="212108" y="2171700"/>
                    <a:pt x="217995" y="2202180"/>
                    <a:pt x="209753" y="2226310"/>
                  </a:cubicBezTo>
                  <a:cubicBezTo>
                    <a:pt x="195625" y="2221230"/>
                    <a:pt x="196802" y="2301240"/>
                    <a:pt x="233300" y="2320290"/>
                  </a:cubicBezTo>
                  <a:cubicBezTo>
                    <a:pt x="279217" y="2307590"/>
                    <a:pt x="382823" y="2313940"/>
                    <a:pt x="449932" y="2329180"/>
                  </a:cubicBezTo>
                  <a:cubicBezTo>
                    <a:pt x="445223" y="2343150"/>
                    <a:pt x="429917" y="2353310"/>
                    <a:pt x="438159" y="2373630"/>
                  </a:cubicBezTo>
                  <a:cubicBezTo>
                    <a:pt x="460528" y="2382520"/>
                    <a:pt x="514686" y="2331720"/>
                    <a:pt x="537056" y="2350770"/>
                  </a:cubicBezTo>
                  <a:cubicBezTo>
                    <a:pt x="570021" y="2363470"/>
                    <a:pt x="511154" y="2376170"/>
                    <a:pt x="527637" y="2401570"/>
                  </a:cubicBezTo>
                  <a:cubicBezTo>
                    <a:pt x="746623" y="2283460"/>
                    <a:pt x="922048" y="2261870"/>
                    <a:pt x="1144567" y="2204720"/>
                  </a:cubicBezTo>
                  <a:cubicBezTo>
                    <a:pt x="896147" y="2321560"/>
                    <a:pt x="560603" y="2636520"/>
                    <a:pt x="554716" y="2739390"/>
                  </a:cubicBezTo>
                  <a:cubicBezTo>
                    <a:pt x="585327" y="2739390"/>
                    <a:pt x="611229" y="2747010"/>
                    <a:pt x="639485" y="2753360"/>
                  </a:cubicBezTo>
                  <a:cubicBezTo>
                    <a:pt x="630066" y="2780030"/>
                    <a:pt x="615938" y="2805430"/>
                    <a:pt x="613583" y="2834640"/>
                  </a:cubicBezTo>
                  <a:cubicBezTo>
                    <a:pt x="628889" y="2805430"/>
                    <a:pt x="683047" y="2791460"/>
                    <a:pt x="687756" y="2844800"/>
                  </a:cubicBezTo>
                  <a:cubicBezTo>
                    <a:pt x="650081" y="2848610"/>
                    <a:pt x="650081" y="2861310"/>
                    <a:pt x="650081" y="2891790"/>
                  </a:cubicBezTo>
                  <a:cubicBezTo>
                    <a:pt x="688934" y="2896870"/>
                    <a:pt x="748978" y="2860040"/>
                    <a:pt x="767816" y="2899410"/>
                  </a:cubicBezTo>
                  <a:cubicBezTo>
                    <a:pt x="743091" y="2915920"/>
                    <a:pt x="733673" y="2900680"/>
                    <a:pt x="710126" y="2914650"/>
                  </a:cubicBezTo>
                  <a:cubicBezTo>
                    <a:pt x="711303" y="2940050"/>
                    <a:pt x="734850" y="2921000"/>
                    <a:pt x="743091" y="2933700"/>
                  </a:cubicBezTo>
                  <a:cubicBezTo>
                    <a:pt x="674805" y="2964180"/>
                    <a:pt x="678337" y="2975610"/>
                    <a:pt x="655968" y="3016250"/>
                  </a:cubicBezTo>
                  <a:cubicBezTo>
                    <a:pt x="637130" y="2983230"/>
                    <a:pt x="587682" y="3195320"/>
                    <a:pt x="627711" y="3192780"/>
                  </a:cubicBezTo>
                  <a:cubicBezTo>
                    <a:pt x="594746" y="3229610"/>
                    <a:pt x="658322" y="3208020"/>
                    <a:pt x="673628" y="3221990"/>
                  </a:cubicBezTo>
                  <a:cubicBezTo>
                    <a:pt x="659500" y="3248660"/>
                    <a:pt x="691288" y="3256280"/>
                    <a:pt x="694820" y="3284220"/>
                  </a:cubicBezTo>
                  <a:cubicBezTo>
                    <a:pt x="712480" y="3289300"/>
                    <a:pt x="746624" y="3262630"/>
                    <a:pt x="745446" y="3303270"/>
                  </a:cubicBezTo>
                  <a:cubicBezTo>
                    <a:pt x="711303" y="3307080"/>
                    <a:pt x="721899" y="3296920"/>
                    <a:pt x="698352" y="3322320"/>
                  </a:cubicBezTo>
                  <a:cubicBezTo>
                    <a:pt x="690111" y="3313430"/>
                    <a:pt x="672451" y="3304540"/>
                    <a:pt x="654790" y="3323590"/>
                  </a:cubicBezTo>
                  <a:cubicBezTo>
                    <a:pt x="667741" y="3350260"/>
                    <a:pt x="663032" y="3370580"/>
                    <a:pt x="660677" y="3392170"/>
                  </a:cubicBezTo>
                  <a:cubicBezTo>
                    <a:pt x="723077" y="3380740"/>
                    <a:pt x="679515" y="3403600"/>
                    <a:pt x="737205" y="3408680"/>
                  </a:cubicBezTo>
                  <a:cubicBezTo>
                    <a:pt x="754865" y="3431540"/>
                    <a:pt x="728963" y="3437890"/>
                    <a:pt x="725431" y="3453130"/>
                  </a:cubicBezTo>
                  <a:cubicBezTo>
                    <a:pt x="838457" y="3456940"/>
                    <a:pt x="897324" y="3507740"/>
                    <a:pt x="993866" y="3531870"/>
                  </a:cubicBezTo>
                  <a:cubicBezTo>
                    <a:pt x="993866" y="3554730"/>
                    <a:pt x="1011527" y="3545840"/>
                    <a:pt x="1013881" y="3563620"/>
                  </a:cubicBezTo>
                  <a:cubicBezTo>
                    <a:pt x="1197547" y="3540760"/>
                    <a:pt x="1318814" y="3562350"/>
                    <a:pt x="1530737" y="3492500"/>
                  </a:cubicBezTo>
                  <a:cubicBezTo>
                    <a:pt x="1504835" y="3467100"/>
                    <a:pt x="1431840" y="3487420"/>
                    <a:pt x="1417711" y="3474720"/>
                  </a:cubicBezTo>
                  <a:cubicBezTo>
                    <a:pt x="1561348" y="3409950"/>
                    <a:pt x="1736773" y="3387090"/>
                    <a:pt x="1908665" y="3350260"/>
                  </a:cubicBezTo>
                  <a:cubicBezTo>
                    <a:pt x="2073494" y="3315970"/>
                    <a:pt x="2235968" y="3327400"/>
                    <a:pt x="2398442" y="3249930"/>
                  </a:cubicBezTo>
                  <a:cubicBezTo>
                    <a:pt x="2437294" y="3266440"/>
                    <a:pt x="2467905" y="3234690"/>
                    <a:pt x="2504403" y="3223260"/>
                  </a:cubicBezTo>
                  <a:cubicBezTo>
                    <a:pt x="2695133" y="3161030"/>
                    <a:pt x="2937667" y="3111500"/>
                    <a:pt x="3126042" y="3094990"/>
                  </a:cubicBezTo>
                  <a:cubicBezTo>
                    <a:pt x="3159008" y="3092450"/>
                    <a:pt x="3196683" y="3072130"/>
                    <a:pt x="3211989" y="3060700"/>
                  </a:cubicBezTo>
                  <a:cubicBezTo>
                    <a:pt x="3273211" y="3070860"/>
                    <a:pt x="3379172" y="3027680"/>
                    <a:pt x="3434507" y="3011170"/>
                  </a:cubicBezTo>
                  <a:cubicBezTo>
                    <a:pt x="3432153" y="2999740"/>
                    <a:pt x="3422734" y="2987040"/>
                    <a:pt x="3433330" y="2980690"/>
                  </a:cubicBezTo>
                  <a:cubicBezTo>
                    <a:pt x="3509857" y="2961640"/>
                    <a:pt x="3618174" y="2941320"/>
                    <a:pt x="3688814" y="2895600"/>
                  </a:cubicBezTo>
                  <a:cubicBezTo>
                    <a:pt x="3679395" y="2890520"/>
                    <a:pt x="3659381" y="2904490"/>
                    <a:pt x="3658203" y="2884170"/>
                  </a:cubicBezTo>
                  <a:cubicBezTo>
                    <a:pt x="3725312" y="2866390"/>
                    <a:pt x="3807726" y="2858770"/>
                    <a:pt x="3871303" y="2830830"/>
                  </a:cubicBezTo>
                  <a:cubicBezTo>
                    <a:pt x="3858352" y="2828290"/>
                    <a:pt x="3844224" y="2828290"/>
                    <a:pt x="3832451" y="2821940"/>
                  </a:cubicBezTo>
                  <a:cubicBezTo>
                    <a:pt x="3911333" y="2757170"/>
                    <a:pt x="3944299" y="2725420"/>
                    <a:pt x="4052614" y="2711450"/>
                  </a:cubicBezTo>
                  <a:cubicBezTo>
                    <a:pt x="4044373" y="2673350"/>
                    <a:pt x="4069097" y="2649220"/>
                    <a:pt x="4124433" y="2635250"/>
                  </a:cubicBezTo>
                  <a:cubicBezTo>
                    <a:pt x="4139738" y="2612390"/>
                    <a:pt x="4092644" y="2621280"/>
                    <a:pt x="4110304" y="2593340"/>
                  </a:cubicBezTo>
                  <a:cubicBezTo>
                    <a:pt x="4306921" y="2565400"/>
                    <a:pt x="4361079" y="2374900"/>
                    <a:pt x="4451735" y="2268220"/>
                  </a:cubicBezTo>
                  <a:cubicBezTo>
                    <a:pt x="4455267" y="2264410"/>
                    <a:pt x="4470573" y="2254250"/>
                    <a:pt x="4472928" y="2251710"/>
                  </a:cubicBezTo>
                  <a:cubicBezTo>
                    <a:pt x="4597727" y="2170430"/>
                    <a:pt x="4751959" y="2159000"/>
                    <a:pt x="4847324" y="2047240"/>
                  </a:cubicBezTo>
                  <a:cubicBezTo>
                    <a:pt x="4883822" y="1962150"/>
                    <a:pt x="4980364" y="1854200"/>
                    <a:pt x="4873226" y="1784350"/>
                  </a:cubicBezTo>
                  <a:cubicBezTo>
                    <a:pt x="4884999" y="1766570"/>
                    <a:pt x="4879112" y="1742440"/>
                    <a:pt x="4867339" y="1715770"/>
                  </a:cubicBezTo>
                  <a:cubicBezTo>
                    <a:pt x="4819068" y="1729740"/>
                    <a:pt x="4596549" y="1682750"/>
                    <a:pt x="4547100" y="1661160"/>
                  </a:cubicBezTo>
                  <a:cubicBezTo>
                    <a:pt x="4557696" y="1634490"/>
                    <a:pt x="4535327" y="1607820"/>
                    <a:pt x="4541214" y="1592580"/>
                  </a:cubicBezTo>
                  <a:cubicBezTo>
                    <a:pt x="4587130" y="1590040"/>
                    <a:pt x="4600081" y="1570990"/>
                    <a:pt x="462716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-2046" t="-12" r="-2048" b="-11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215331" y="1871834"/>
            <a:ext cx="4534304" cy="1022486"/>
          </a:xfrm>
          <a:custGeom>
            <a:avLst/>
            <a:gdLst/>
            <a:ahLst/>
            <a:cxnLst/>
            <a:rect r="r" b="b" t="t" l="l"/>
            <a:pathLst>
              <a:path h="1022486" w="4534304">
                <a:moveTo>
                  <a:pt x="0" y="0"/>
                </a:moveTo>
                <a:lnTo>
                  <a:pt x="4534304" y="0"/>
                </a:lnTo>
                <a:lnTo>
                  <a:pt x="4534304" y="1022486"/>
                </a:lnTo>
                <a:lnTo>
                  <a:pt x="0" y="10224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68264" y="2318266"/>
            <a:ext cx="5810799" cy="870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8"/>
              </a:lnSpc>
            </a:pPr>
            <a:r>
              <a:rPr lang="en-US" sz="5998">
                <a:solidFill>
                  <a:srgbClr val="000000"/>
                </a:solidFill>
                <a:latin typeface="Lilita One"/>
              </a:rPr>
              <a:t>QUESTION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3583554"/>
            <a:ext cx="6933155" cy="6402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55646" indent="-377823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T Sans"/>
              </a:rPr>
              <a:t>Was it easier or harder to find images?</a:t>
            </a:r>
          </a:p>
          <a:p>
            <a:pPr marL="755646" indent="-377823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T Sans"/>
              </a:rPr>
              <a:t>What considerations are you taking into account when searching.</a:t>
            </a:r>
          </a:p>
          <a:p>
            <a:pPr marL="755646" indent="-377823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PT Sans"/>
              </a:rPr>
              <a:t>What did you learn about your image selection using the Tool for Critical Assessment?</a:t>
            </a:r>
          </a:p>
          <a:p>
            <a:pPr>
              <a:lnSpc>
                <a:spcPts val="4899"/>
              </a:lnSpc>
            </a:pPr>
          </a:p>
          <a:p>
            <a:pPr>
              <a:lnSpc>
                <a:spcPts val="3360"/>
              </a:lnSpc>
            </a:pPr>
          </a:p>
          <a:p>
            <a:pPr>
              <a:lnSpc>
                <a:spcPts val="3360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DAGCgmr8ijk</dc:identifier>
  <dcterms:modified xsi:type="dcterms:W3CDTF">2011-08-01T06:04:30Z</dcterms:modified>
  <cp:revision>1</cp:revision>
  <dc:title>ID Cohort Week 7</dc:title>
</cp:coreProperties>
</file>